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91" r:id="rId8"/>
    <p:sldId id="264" r:id="rId9"/>
    <p:sldId id="265" r:id="rId10"/>
    <p:sldId id="266" r:id="rId11"/>
    <p:sldId id="267" r:id="rId12"/>
    <p:sldId id="268" r:id="rId13"/>
    <p:sldId id="29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  <p:sldId id="284" r:id="rId31"/>
    <p:sldId id="286" r:id="rId32"/>
    <p:sldId id="287" r:id="rId33"/>
    <p:sldId id="288" r:id="rId34"/>
    <p:sldId id="289" r:id="rId35"/>
    <p:sldId id="290" r:id="rId36"/>
    <p:sldId id="25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DE21-71D9-4EA9-9873-4AC8368C7FE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2C73-AE64-440E-A4A4-C1CFC127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point Grid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the 1’ dropped ceiling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133474" y="1219200"/>
            <a:ext cx="0" cy="29251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90862" y="1209396"/>
            <a:ext cx="3083573" cy="61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74435" y="1219200"/>
            <a:ext cx="1868556" cy="60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574758" y="1219200"/>
            <a:ext cx="0" cy="29251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4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3979" y="215062"/>
            <a:ext cx="3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6’ wide sliding </a:t>
            </a:r>
            <a:r>
              <a:rPr lang="en-US" sz="1200" dirty="0" smtClean="0"/>
              <a:t>doors – 9’ from corner A (measure from plan)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68333" y="1590261"/>
            <a:ext cx="48104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422790" y="1590261"/>
            <a:ext cx="0" cy="21154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6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81327" y="394364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2’-3”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210222" y="370270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50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61537" y="1828800"/>
            <a:ext cx="1806275" cy="148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22519" y="185130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5’-6”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30950" y="1828800"/>
            <a:ext cx="2036861" cy="174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61537" y="1963972"/>
            <a:ext cx="0" cy="201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3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30950" y="1828800"/>
            <a:ext cx="2036861" cy="174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61537" y="1963972"/>
            <a:ext cx="0" cy="201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361537" y="1987827"/>
            <a:ext cx="864695" cy="1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30950" y="1828800"/>
            <a:ext cx="2036861" cy="174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61537" y="1963972"/>
            <a:ext cx="0" cy="201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361537" y="1987827"/>
            <a:ext cx="864695" cy="1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177455" y="2003729"/>
            <a:ext cx="0" cy="197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226232" y="1828800"/>
            <a:ext cx="941579" cy="17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0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30950" y="1828800"/>
            <a:ext cx="2036861" cy="174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61537" y="1963972"/>
            <a:ext cx="0" cy="201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361537" y="1987827"/>
            <a:ext cx="864695" cy="1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177455" y="2003729"/>
            <a:ext cx="0" cy="197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77455" y="1828801"/>
            <a:ext cx="990356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77455" y="1828800"/>
            <a:ext cx="990356" cy="217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30950" y="1828800"/>
            <a:ext cx="2036861" cy="174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77455" y="1828801"/>
            <a:ext cx="990356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7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Ref. 3’w x 2’-3”d x 5’-6’h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39441" y="231858"/>
            <a:ext cx="10648950" cy="6410325"/>
            <a:chOff x="739441" y="231858"/>
            <a:chExt cx="10648950" cy="6410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112000"/>
                      </a14:imgEffect>
                      <a14:imgEffect>
                        <a14:brightnessContrast bright="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441" y="231858"/>
              <a:ext cx="10648950" cy="6410325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4973052" y="874295"/>
              <a:ext cx="256674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077326" y="229402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77327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77327" y="133951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69306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229726" y="745958"/>
              <a:ext cx="521369" cy="18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33474" y="874295"/>
              <a:ext cx="0" cy="38260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96589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05903" y="880645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59591" y="231858"/>
            <a:ext cx="1886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Back wall 17’ – 6” by 8’H</a:t>
            </a:r>
          </a:p>
        </p:txBody>
      </p:sp>
    </p:spTree>
    <p:extLst>
      <p:ext uri="{BB962C8B-B14F-4D97-AF65-F5344CB8AC3E}">
        <p14:creationId xmlns:p14="http://schemas.microsoft.com/office/powerpoint/2010/main" val="94019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47222" y="215062"/>
            <a:ext cx="283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</a:t>
            </a:r>
            <a:r>
              <a:rPr lang="en-US" sz="1200" dirty="0" smtClean="0"/>
              <a:t>wall – line up with dropped ceiling 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8433" y="3991555"/>
            <a:ext cx="111641" cy="2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64665" y="3991555"/>
            <a:ext cx="90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595" y="1828800"/>
            <a:ext cx="186070" cy="24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33474" y="1511710"/>
            <a:ext cx="0" cy="219401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133474" y="3705726"/>
            <a:ext cx="134959" cy="28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0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8433" y="3991555"/>
            <a:ext cx="111641" cy="2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64665" y="3991555"/>
            <a:ext cx="90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595" y="1828800"/>
            <a:ext cx="186070" cy="24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396565" y="1408815"/>
            <a:ext cx="1026226" cy="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380074" y="1408815"/>
            <a:ext cx="42716" cy="282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</p:spTree>
    <p:extLst>
      <p:ext uri="{BB962C8B-B14F-4D97-AF65-F5344CB8AC3E}">
        <p14:creationId xmlns:p14="http://schemas.microsoft.com/office/powerpoint/2010/main" val="123395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8433" y="3991555"/>
            <a:ext cx="111641" cy="2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64665" y="3991555"/>
            <a:ext cx="90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595" y="1828800"/>
            <a:ext cx="186070" cy="24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396565" y="1408815"/>
            <a:ext cx="1026226" cy="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178595" y="1408815"/>
            <a:ext cx="217970" cy="41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375297" y="1408815"/>
            <a:ext cx="0" cy="282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</p:spTree>
    <p:extLst>
      <p:ext uri="{BB962C8B-B14F-4D97-AF65-F5344CB8AC3E}">
        <p14:creationId xmlns:p14="http://schemas.microsoft.com/office/powerpoint/2010/main" val="331254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8433" y="3991555"/>
            <a:ext cx="111641" cy="2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64665" y="3991555"/>
            <a:ext cx="90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595" y="1828800"/>
            <a:ext cx="186070" cy="24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396565" y="1408815"/>
            <a:ext cx="1026226" cy="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178595" y="1408815"/>
            <a:ext cx="217970" cy="41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375297" y="1408815"/>
            <a:ext cx="0" cy="282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5268433" y="1511710"/>
            <a:ext cx="0" cy="247984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3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8433" y="3991555"/>
            <a:ext cx="111641" cy="2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64665" y="3991555"/>
            <a:ext cx="90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595" y="1828800"/>
            <a:ext cx="186070" cy="24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178595" y="1408815"/>
            <a:ext cx="217970" cy="41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268433" y="1511710"/>
            <a:ext cx="0" cy="247984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9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33474" y="1219200"/>
            <a:ext cx="909517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268433" y="1511710"/>
            <a:ext cx="0" cy="247984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Oven wall </a:t>
            </a:r>
          </a:p>
        </p:txBody>
      </p:sp>
    </p:spTree>
    <p:extLst>
      <p:ext uri="{BB962C8B-B14F-4D97-AF65-F5344CB8AC3E}">
        <p14:creationId xmlns:p14="http://schemas.microsoft.com/office/powerpoint/2010/main" val="3403254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83580" y="215062"/>
            <a:ext cx="269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</a:t>
            </a:r>
            <a:r>
              <a:rPr lang="en-US" sz="1200" dirty="0"/>
              <a:t>island – line up with </a:t>
            </a:r>
            <a:r>
              <a:rPr lang="en-US" sz="1200" dirty="0" smtClean="0"/>
              <a:t>oven wall</a:t>
            </a:r>
            <a:endParaRPr lang="en-US" sz="1200" dirty="0"/>
          </a:p>
          <a:p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2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574758" y="2773990"/>
            <a:ext cx="2558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33474" y="2773990"/>
            <a:ext cx="0" cy="9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295324" y="263433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0720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574758" y="2773990"/>
            <a:ext cx="2558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33474" y="2773990"/>
            <a:ext cx="0" cy="9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295324" y="263433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77553" y="1828800"/>
            <a:ext cx="1865438" cy="187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39441" y="231858"/>
            <a:ext cx="10648950" cy="6410325"/>
            <a:chOff x="739441" y="231858"/>
            <a:chExt cx="10648950" cy="6410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112000"/>
                      </a14:imgEffect>
                      <a14:imgEffect>
                        <a14:brightnessContrast bright="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441" y="231858"/>
              <a:ext cx="10648950" cy="6410325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4973052" y="874295"/>
              <a:ext cx="256674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077326" y="229402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77327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77327" y="133951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69306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229726" y="745958"/>
              <a:ext cx="521369" cy="18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33474" y="874295"/>
              <a:ext cx="0" cy="38260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96589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85011" y="385011"/>
            <a:ext cx="3793957" cy="144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76990" y="1800727"/>
            <a:ext cx="3810000" cy="448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86989" y="609600"/>
            <a:ext cx="7860632" cy="121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86989" y="1828800"/>
            <a:ext cx="7397167" cy="3521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10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01553" y="3383591"/>
            <a:ext cx="49542" cy="1487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574758" y="2773990"/>
            <a:ext cx="2558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33474" y="2773990"/>
            <a:ext cx="0" cy="9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295324" y="263433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177553" y="1828800"/>
            <a:ext cx="1573542" cy="155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4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01553" y="3383591"/>
            <a:ext cx="49542" cy="1487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574758" y="2773990"/>
            <a:ext cx="2558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33474" y="2773990"/>
            <a:ext cx="0" cy="9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177553" y="1828800"/>
            <a:ext cx="1573542" cy="160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42118" y="3383591"/>
            <a:ext cx="0" cy="146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83510" y="3383591"/>
            <a:ext cx="1267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0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01553" y="3383591"/>
            <a:ext cx="49542" cy="1487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574758" y="2773990"/>
            <a:ext cx="2558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33474" y="2773990"/>
            <a:ext cx="0" cy="93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177553" y="1828800"/>
            <a:ext cx="1573542" cy="160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42118" y="3383591"/>
            <a:ext cx="0" cy="146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83510" y="3383591"/>
            <a:ext cx="1267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177553" y="1828800"/>
            <a:ext cx="364565" cy="155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7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01553" y="3383591"/>
            <a:ext cx="49542" cy="1487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177553" y="1828800"/>
            <a:ext cx="1573542" cy="160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42118" y="3383591"/>
            <a:ext cx="0" cy="146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483510" y="3383591"/>
            <a:ext cx="1267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177553" y="1828800"/>
            <a:ext cx="364565" cy="155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483510" y="3095997"/>
            <a:ext cx="9381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83510" y="3095997"/>
            <a:ext cx="0" cy="1141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4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80074" y="3705726"/>
            <a:ext cx="27532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2279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4665" y="4237075"/>
            <a:ext cx="1015409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80074" y="1414130"/>
            <a:ext cx="41616" cy="282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10100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80074" y="1408815"/>
            <a:ext cx="41616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7553" y="1828800"/>
            <a:ext cx="364565" cy="304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80074" y="4237075"/>
            <a:ext cx="321479" cy="6337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77553" y="1828800"/>
            <a:ext cx="1573542" cy="160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177553" y="1828800"/>
            <a:ext cx="364565" cy="1554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466174" y="3095997"/>
            <a:ext cx="9555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66174" y="3095997"/>
            <a:ext cx="0" cy="1141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421691" y="3095997"/>
            <a:ext cx="279862" cy="2875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542118" y="4870824"/>
            <a:ext cx="11594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701553" y="3383591"/>
            <a:ext cx="49542" cy="1487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42118" y="3383591"/>
            <a:ext cx="12089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542118" y="3383591"/>
            <a:ext cx="0" cy="1487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466174" y="4237075"/>
            <a:ext cx="75944" cy="6337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66174" y="3095997"/>
            <a:ext cx="75944" cy="2875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20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43169" y="3705726"/>
            <a:ext cx="23901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511710"/>
            <a:ext cx="0" cy="219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4" y="3983604"/>
            <a:ext cx="1270673" cy="144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4758" y="1511710"/>
            <a:ext cx="17739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1690" y="1219200"/>
            <a:ext cx="621301" cy="1896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42991" y="665747"/>
            <a:ext cx="0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90863" y="1219200"/>
            <a:ext cx="1483895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90863" y="1219200"/>
            <a:ext cx="49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8810" y="1590261"/>
            <a:ext cx="0" cy="2115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2790" y="1590261"/>
            <a:ext cx="19560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400882" y="1590261"/>
            <a:ext cx="21909" cy="15057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1537" y="3983604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07743" y="1963972"/>
            <a:ext cx="0" cy="17417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84377" y="1963972"/>
            <a:ext cx="723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1537" y="1987827"/>
            <a:ext cx="0" cy="19957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177455" y="1987827"/>
            <a:ext cx="0" cy="2003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1537" y="1987827"/>
            <a:ext cx="8159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7455" y="3705726"/>
            <a:ext cx="130288" cy="2858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361537" y="1963972"/>
            <a:ext cx="213221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74758" y="1963972"/>
            <a:ext cx="7329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77455" y="1963972"/>
            <a:ext cx="130288" cy="2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48717" y="1511710"/>
            <a:ext cx="0" cy="24718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8717" y="3983604"/>
            <a:ext cx="21264" cy="2534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69981" y="4237075"/>
            <a:ext cx="961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396864" y="1408815"/>
            <a:ext cx="24826" cy="16871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375297" y="1408815"/>
            <a:ext cx="104639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85929" y="1408815"/>
            <a:ext cx="0" cy="282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348717" y="1408815"/>
            <a:ext cx="37212" cy="102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7743" y="3705726"/>
            <a:ext cx="10409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542118" y="4852894"/>
            <a:ext cx="1159435" cy="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48800" y="215062"/>
            <a:ext cx="223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island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466174" y="3095997"/>
            <a:ext cx="9347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66174" y="3095997"/>
            <a:ext cx="0" cy="1141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402210" y="3101312"/>
            <a:ext cx="340959" cy="2822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542118" y="4870824"/>
            <a:ext cx="11594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701553" y="3383591"/>
            <a:ext cx="49542" cy="1487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42118" y="3383591"/>
            <a:ext cx="12089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542118" y="3383591"/>
            <a:ext cx="0" cy="14872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466174" y="4237075"/>
            <a:ext cx="75944" cy="6337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66174" y="3095997"/>
            <a:ext cx="75944" cy="2875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12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39441" y="231858"/>
            <a:ext cx="10648950" cy="6410325"/>
            <a:chOff x="739441" y="231858"/>
            <a:chExt cx="10648950" cy="6410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112000"/>
                      </a14:imgEffect>
                      <a14:imgEffect>
                        <a14:brightnessContrast bright="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441" y="231858"/>
              <a:ext cx="10648950" cy="6410325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4973052" y="874295"/>
              <a:ext cx="256674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077326" y="229402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77327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77327" y="133951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69306" y="4195011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77327" y="370572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77327" y="3240506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77327" y="2759242"/>
              <a:ext cx="1283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229726" y="745958"/>
              <a:ext cx="521369" cy="18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33474" y="874295"/>
              <a:ext cx="0" cy="38260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96589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85011" y="385011"/>
            <a:ext cx="3793957" cy="144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76990" y="1800727"/>
            <a:ext cx="3810000" cy="4487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86989" y="609600"/>
            <a:ext cx="7860632" cy="121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86989" y="1828800"/>
            <a:ext cx="7611979" cy="363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Depth of room 11’- 6”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90863" y="681789"/>
            <a:ext cx="0" cy="474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798968" y="665747"/>
            <a:ext cx="0" cy="479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5539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the 1’ dropped ceiling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133474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4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the 1’ dropped ceiling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133474" y="1219200"/>
            <a:ext cx="0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the 1’ dropped ceiling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133474" y="1219200"/>
            <a:ext cx="0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90863" y="1219200"/>
            <a:ext cx="308357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74435" y="665747"/>
            <a:ext cx="3589944" cy="116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5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2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41" y="231858"/>
            <a:ext cx="10648950" cy="641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73052" y="874295"/>
            <a:ext cx="25667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7326" y="229402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77327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7327" y="133951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69306" y="4195011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7327" y="370572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7327" y="3240506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7327" y="2759242"/>
            <a:ext cx="1283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9726" y="745958"/>
            <a:ext cx="521369" cy="184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33474" y="874295"/>
            <a:ext cx="0" cy="382604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4758" y="3705726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1088" y="35364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758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133347" y="1219200"/>
            <a:ext cx="0" cy="24865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9215" y="1219200"/>
            <a:ext cx="56148" cy="2486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74758" y="1219200"/>
            <a:ext cx="555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8800" y="215062"/>
            <a:ext cx="193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the 1’ dropped ceiling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4685" y="512378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505285" y="182880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903" y="151171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285" y="212131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14903" y="2443318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3991" y="2773990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03991" y="3095997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98861" y="3383591"/>
            <a:ext cx="13894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74758" y="1511710"/>
            <a:ext cx="25587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33474" y="1219200"/>
            <a:ext cx="0" cy="2925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090863" y="665747"/>
            <a:ext cx="1483895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90864" y="665747"/>
            <a:ext cx="0" cy="47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0863" y="5430253"/>
            <a:ext cx="10708105" cy="32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798967" y="665747"/>
            <a:ext cx="0" cy="4796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90863" y="665747"/>
            <a:ext cx="107081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90863" y="3705726"/>
            <a:ext cx="1493513" cy="1724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3347" y="3705726"/>
            <a:ext cx="3665621" cy="17566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133347" y="665747"/>
            <a:ext cx="3665621" cy="553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90863" y="1219200"/>
            <a:ext cx="3083572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74435" y="665747"/>
            <a:ext cx="3501712" cy="116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90863" y="1219200"/>
            <a:ext cx="496008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42991" y="665747"/>
            <a:ext cx="0" cy="553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0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297</Words>
  <Application>Microsoft Office PowerPoint</Application>
  <PresentationFormat>Widescreen</PresentationFormat>
  <Paragraphs>106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One point Grid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point Grid Method</dc:title>
  <dc:creator>BILLY LIM</dc:creator>
  <cp:lastModifiedBy>Lim, Bee</cp:lastModifiedBy>
  <cp:revision>19</cp:revision>
  <dcterms:created xsi:type="dcterms:W3CDTF">2016-10-05T01:28:24Z</dcterms:created>
  <dcterms:modified xsi:type="dcterms:W3CDTF">2017-03-01T23:01:33Z</dcterms:modified>
</cp:coreProperties>
</file>