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6A6621E-A6D2-424B-84CE-50A86A0B75E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E87E1C0-528F-4C42-B2C5-C53F49EDBEE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621E-A6D2-424B-84CE-50A86A0B75E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E1C0-528F-4C42-B2C5-C53F49EDB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621E-A6D2-424B-84CE-50A86A0B75E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E1C0-528F-4C42-B2C5-C53F49EDB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621E-A6D2-424B-84CE-50A86A0B75E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E1C0-528F-4C42-B2C5-C53F49EDB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621E-A6D2-424B-84CE-50A86A0B75E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E1C0-528F-4C42-B2C5-C53F49EDB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621E-A6D2-424B-84CE-50A86A0B75E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E1C0-528F-4C42-B2C5-C53F49EDBE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621E-A6D2-424B-84CE-50A86A0B75E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E1C0-528F-4C42-B2C5-C53F49EDB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621E-A6D2-424B-84CE-50A86A0B75E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E1C0-528F-4C42-B2C5-C53F49EDB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621E-A6D2-424B-84CE-50A86A0B75E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E1C0-528F-4C42-B2C5-C53F49EDB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621E-A6D2-424B-84CE-50A86A0B75E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E1C0-528F-4C42-B2C5-C53F49EDBEE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621E-A6D2-424B-84CE-50A86A0B75E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E1C0-528F-4C42-B2C5-C53F49EDB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6A6621E-A6D2-424B-84CE-50A86A0B75E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E87E1C0-528F-4C42-B2C5-C53F49EDBE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Tiny House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Katie Davis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9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Chic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Sophisticated</a:t>
            </a:r>
          </a:p>
          <a:p>
            <a:r>
              <a:rPr lang="en-US" dirty="0" smtClean="0"/>
              <a:t>Sleek</a:t>
            </a:r>
          </a:p>
          <a:p>
            <a:r>
              <a:rPr lang="en-US" dirty="0" smtClean="0"/>
              <a:t>Tasteful</a:t>
            </a:r>
          </a:p>
          <a:p>
            <a:r>
              <a:rPr lang="en-US" dirty="0" smtClean="0"/>
              <a:t>Elegance</a:t>
            </a:r>
          </a:p>
          <a:p>
            <a:r>
              <a:rPr lang="en-US" dirty="0" smtClean="0"/>
              <a:t>Stylish </a:t>
            </a:r>
          </a:p>
          <a:p>
            <a:r>
              <a:rPr lang="en-US" dirty="0" smtClean="0"/>
              <a:t>Smart</a:t>
            </a:r>
          </a:p>
          <a:p>
            <a:r>
              <a:rPr lang="en-US" dirty="0" smtClean="0"/>
              <a:t>Edgy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617" y="2514600"/>
            <a:ext cx="4027884" cy="2685256"/>
          </a:xfrm>
        </p:spPr>
      </p:pic>
    </p:spTree>
    <p:extLst>
      <p:ext uri="{BB962C8B-B14F-4D97-AF65-F5344CB8AC3E}">
        <p14:creationId xmlns:p14="http://schemas.microsoft.com/office/powerpoint/2010/main" val="186819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Multipurpose Use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Combine rooms allowing openness and freedom to roam between each other</a:t>
            </a:r>
          </a:p>
          <a:p>
            <a:r>
              <a:rPr lang="en-US" dirty="0"/>
              <a:t>Circulation patterns that don’t cut through spaces, but allow places to be uninterrupted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921367"/>
            <a:ext cx="3419475" cy="2277328"/>
          </a:xfrm>
        </p:spPr>
      </p:pic>
    </p:spTree>
    <p:extLst>
      <p:ext uri="{BB962C8B-B14F-4D97-AF65-F5344CB8AC3E}">
        <p14:creationId xmlns:p14="http://schemas.microsoft.com/office/powerpoint/2010/main" val="326770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No walls to break down space</a:t>
            </a:r>
          </a:p>
          <a:p>
            <a:r>
              <a:rPr lang="en-US" dirty="0" smtClean="0"/>
              <a:t>Many windows</a:t>
            </a:r>
          </a:p>
          <a:p>
            <a:r>
              <a:rPr lang="en-US" smtClean="0"/>
              <a:t>Window seating </a:t>
            </a:r>
          </a:p>
          <a:p>
            <a:pPr lvl="1"/>
            <a:r>
              <a:rPr lang="en-US" smtClean="0"/>
              <a:t>Add attention to outside opening up the space</a:t>
            </a:r>
          </a:p>
          <a:p>
            <a:pPr lvl="1"/>
            <a:r>
              <a:rPr lang="en-US" smtClean="0"/>
              <a:t>Allow seating to connect rooms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350294"/>
            <a:ext cx="3419475" cy="3419475"/>
          </a:xfrm>
        </p:spPr>
      </p:pic>
    </p:spTree>
    <p:extLst>
      <p:ext uri="{BB962C8B-B14F-4D97-AF65-F5344CB8AC3E}">
        <p14:creationId xmlns:p14="http://schemas.microsoft.com/office/powerpoint/2010/main" val="254753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Non-architectural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Use furniture that does not close off a particular space</a:t>
            </a:r>
          </a:p>
          <a:p>
            <a:pPr lvl="1"/>
            <a:r>
              <a:rPr lang="en-US" dirty="0" smtClean="0"/>
              <a:t>Benches</a:t>
            </a:r>
          </a:p>
          <a:p>
            <a:pPr lvl="1"/>
            <a:r>
              <a:rPr lang="en-US" dirty="0" smtClean="0"/>
              <a:t>Open countertops</a:t>
            </a:r>
          </a:p>
          <a:p>
            <a:r>
              <a:rPr lang="en-US" dirty="0" smtClean="0"/>
              <a:t>Allow the flow from room to room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286000"/>
            <a:ext cx="2657475" cy="172402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1148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3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 Finishes</a:t>
            </a:r>
          </a:p>
          <a:p>
            <a:pPr lvl="1"/>
            <a:r>
              <a:rPr lang="en-US" dirty="0" smtClean="0"/>
              <a:t>Not much space and sometimes residents may be close to the walls</a:t>
            </a:r>
          </a:p>
          <a:p>
            <a:r>
              <a:rPr lang="en-US" dirty="0" smtClean="0"/>
              <a:t>Niches and bays </a:t>
            </a:r>
          </a:p>
          <a:p>
            <a:pPr lvl="1"/>
            <a:r>
              <a:rPr lang="en-US" dirty="0" smtClean="0"/>
              <a:t> allow for privacy without being completely closed off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920206"/>
            <a:ext cx="3419475" cy="2279650"/>
          </a:xfrm>
        </p:spPr>
      </p:pic>
    </p:spTree>
    <p:extLst>
      <p:ext uri="{BB962C8B-B14F-4D97-AF65-F5344CB8AC3E}">
        <p14:creationId xmlns:p14="http://schemas.microsoft.com/office/powerpoint/2010/main" val="210133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Spaces &amp;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Main Room</a:t>
            </a:r>
          </a:p>
          <a:p>
            <a:pPr lvl="1"/>
            <a:r>
              <a:rPr lang="en-US" dirty="0" smtClean="0"/>
              <a:t>Where most of the down time is spent, and everyone comes together</a:t>
            </a:r>
          </a:p>
          <a:p>
            <a:r>
              <a:rPr lang="en-US" dirty="0" smtClean="0"/>
              <a:t>Kitchenette</a:t>
            </a:r>
          </a:p>
          <a:p>
            <a:pPr lvl="1"/>
            <a:r>
              <a:rPr lang="en-US" dirty="0" smtClean="0"/>
              <a:t>Serves purpose of a kitchen, but on smaller scale with less work space</a:t>
            </a:r>
          </a:p>
          <a:p>
            <a:r>
              <a:rPr lang="en-US" dirty="0" smtClean="0"/>
              <a:t>Eating area</a:t>
            </a:r>
          </a:p>
          <a:p>
            <a:pPr lvl="1"/>
            <a:r>
              <a:rPr lang="en-US" dirty="0" smtClean="0"/>
              <a:t>Can sit down to eat</a:t>
            </a:r>
          </a:p>
          <a:p>
            <a:r>
              <a:rPr lang="en-US" dirty="0" smtClean="0"/>
              <a:t>Seating area</a:t>
            </a:r>
          </a:p>
          <a:p>
            <a:pPr lvl="1"/>
            <a:r>
              <a:rPr lang="en-US" dirty="0" smtClean="0"/>
              <a:t>Provides seating but not for long periods of lounging around</a:t>
            </a:r>
          </a:p>
          <a:p>
            <a:r>
              <a:rPr lang="en-US" dirty="0" smtClean="0"/>
              <a:t>Bathroom</a:t>
            </a:r>
          </a:p>
          <a:p>
            <a:pPr lvl="1"/>
            <a:r>
              <a:rPr lang="en-US" dirty="0" smtClean="0"/>
              <a:t>Facility for private grooming</a:t>
            </a:r>
          </a:p>
          <a:p>
            <a:r>
              <a:rPr lang="en-US" dirty="0" smtClean="0"/>
              <a:t>Closet area</a:t>
            </a:r>
          </a:p>
          <a:p>
            <a:pPr lvl="1"/>
            <a:r>
              <a:rPr lang="en-US" dirty="0" smtClean="0"/>
              <a:t>For storage and putting items not wanted laying around</a:t>
            </a:r>
          </a:p>
          <a:p>
            <a:pPr lvl="1"/>
            <a:r>
              <a:rPr lang="en-US" dirty="0" smtClean="0"/>
              <a:t>If no foyer, this can be functional in an entrance way</a:t>
            </a:r>
          </a:p>
          <a:p>
            <a:r>
              <a:rPr lang="en-US" dirty="0" smtClean="0"/>
              <a:t>Bedroom</a:t>
            </a:r>
          </a:p>
          <a:p>
            <a:pPr lvl="1"/>
            <a:r>
              <a:rPr lang="en-US" dirty="0" smtClean="0"/>
              <a:t>Resting at night or a personal place to get away</a:t>
            </a:r>
          </a:p>
        </p:txBody>
      </p:sp>
    </p:spTree>
    <p:extLst>
      <p:ext uri="{BB962C8B-B14F-4D97-AF65-F5344CB8AC3E}">
        <p14:creationId xmlns:p14="http://schemas.microsoft.com/office/powerpoint/2010/main" val="70893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63</TotalTime>
  <Words>208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Tiny House Study</vt:lpstr>
      <vt:lpstr>Urban Chic</vt:lpstr>
      <vt:lpstr>Multipurpose Use Space</vt:lpstr>
      <vt:lpstr>Architectural Elements</vt:lpstr>
      <vt:lpstr>Non-architectural Elements</vt:lpstr>
      <vt:lpstr>Other Elements</vt:lpstr>
      <vt:lpstr>Spaces &amp; Functions</vt:lpstr>
    </vt:vector>
  </TitlesOfParts>
  <Company>Heartland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Tiny House Study</dc:title>
  <dc:creator>Authorized User</dc:creator>
  <cp:lastModifiedBy>Authorized User</cp:lastModifiedBy>
  <cp:revision>7</cp:revision>
  <dcterms:created xsi:type="dcterms:W3CDTF">2013-03-20T22:25:59Z</dcterms:created>
  <dcterms:modified xsi:type="dcterms:W3CDTF">2013-03-20T23:29:55Z</dcterms:modified>
</cp:coreProperties>
</file>