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2923-82EB-4637-8ECC-03DC33B8FCE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719-63CA-45C3-9E51-F137F2BE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54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2923-82EB-4637-8ECC-03DC33B8FCE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719-63CA-45C3-9E51-F137F2BE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57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2923-82EB-4637-8ECC-03DC33B8FCE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719-63CA-45C3-9E51-F137F2BE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52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2923-82EB-4637-8ECC-03DC33B8FCE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719-63CA-45C3-9E51-F137F2BE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90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2923-82EB-4637-8ECC-03DC33B8FCE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719-63CA-45C3-9E51-F137F2BE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206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2923-82EB-4637-8ECC-03DC33B8FCE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719-63CA-45C3-9E51-F137F2BE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62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2923-82EB-4637-8ECC-03DC33B8FCE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719-63CA-45C3-9E51-F137F2BE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023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2923-82EB-4637-8ECC-03DC33B8FCE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719-63CA-45C3-9E51-F137F2BE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2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2923-82EB-4637-8ECC-03DC33B8FCE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719-63CA-45C3-9E51-F137F2BE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4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2923-82EB-4637-8ECC-03DC33B8FCE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719-63CA-45C3-9E51-F137F2BE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831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C2923-82EB-4637-8ECC-03DC33B8FCE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9719-63CA-45C3-9E51-F137F2BE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6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C2923-82EB-4637-8ECC-03DC33B8FCEC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F9719-63CA-45C3-9E51-F137F2BED1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844" y="453610"/>
            <a:ext cx="1128711" cy="98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48400" y="1524351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rug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453609"/>
            <a:ext cx="1143000" cy="981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546818" y="15240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Wall covering</a:t>
            </a:r>
            <a:endParaRPr lang="en-US" dirty="0"/>
          </a:p>
        </p:txBody>
      </p:sp>
      <p:sp>
        <p:nvSpPr>
          <p:cNvPr id="6" name="AutoShape 8" descr="https://encrypted-tbn2.gstatic.com/images?q=tbn:ANd9GcSgLoBUlKqw_ZOf-jX1h6k5IqX_WCWKMEFsyCLzDLDzSINqBYe3D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435" y="2045239"/>
            <a:ext cx="1131729" cy="98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750" y="1981200"/>
            <a:ext cx="1028700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43600" y="3184019"/>
            <a:ext cx="2057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Flooring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58100" y="315907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Drum Light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40" y="1027320"/>
            <a:ext cx="6051160" cy="4694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4867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5296</TotalTime>
  <Words>6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 Huck</dc:creator>
  <cp:lastModifiedBy>Lim, Lee</cp:lastModifiedBy>
  <cp:revision>8</cp:revision>
  <dcterms:created xsi:type="dcterms:W3CDTF">2014-10-23T03:24:08Z</dcterms:created>
  <dcterms:modified xsi:type="dcterms:W3CDTF">2014-10-29T14:57:37Z</dcterms:modified>
</cp:coreProperties>
</file>