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2" r:id="rId7"/>
    <p:sldId id="265"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CB696C-D455-4E0C-99CB-308AB2E6396F}" type="datetimeFigureOut">
              <a:rPr lang="en-US" smtClean="0"/>
              <a:t>3/20/2013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50065-5646-4843-BFF7-3951D493A68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Navy and Orange</a:t>
            </a:r>
            <a:endParaRPr lang="en-US" dirty="0"/>
          </a:p>
        </p:txBody>
      </p:sp>
      <p:sp>
        <p:nvSpPr>
          <p:cNvPr id="4" name="Slide Number Placeholder 3"/>
          <p:cNvSpPr>
            <a:spLocks noGrp="1"/>
          </p:cNvSpPr>
          <p:nvPr>
            <p:ph type="sldNum" sz="quarter" idx="10"/>
          </p:nvPr>
        </p:nvSpPr>
        <p:spPr/>
        <p:txBody>
          <a:bodyPr/>
          <a:lstStyle/>
          <a:p>
            <a:fld id="{1E450065-5646-4843-BFF7-3951D493A688}"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http://www.archdaily.com/183169/40-sqm-refurbishment-sfaro/</a:t>
            </a:r>
            <a:endParaRPr lang="en-US" dirty="0"/>
          </a:p>
        </p:txBody>
      </p:sp>
      <p:sp>
        <p:nvSpPr>
          <p:cNvPr id="4" name="Slide Number Placeholder 3"/>
          <p:cNvSpPr>
            <a:spLocks noGrp="1"/>
          </p:cNvSpPr>
          <p:nvPr>
            <p:ph type="sldNum" sz="quarter" idx="10"/>
          </p:nvPr>
        </p:nvSpPr>
        <p:spPr/>
        <p:txBody>
          <a:bodyPr/>
          <a:lstStyle/>
          <a:p>
            <a:fld id="{1E450065-5646-4843-BFF7-3951D493A688}"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http://www.archdaily.com/222272/mini-loft-apartment-in-prague-dalibor-hlavacek/</a:t>
            </a:r>
            <a:endParaRPr lang="en-US" dirty="0"/>
          </a:p>
        </p:txBody>
      </p:sp>
      <p:sp>
        <p:nvSpPr>
          <p:cNvPr id="4" name="Slide Number Placeholder 3"/>
          <p:cNvSpPr>
            <a:spLocks noGrp="1"/>
          </p:cNvSpPr>
          <p:nvPr>
            <p:ph type="sldNum" sz="quarter" idx="10"/>
          </p:nvPr>
        </p:nvSpPr>
        <p:spPr/>
        <p:txBody>
          <a:bodyPr/>
          <a:lstStyle/>
          <a:p>
            <a:fld id="{1E450065-5646-4843-BFF7-3951D493A688}"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A01E2C4-CA66-4239-8090-6CA906536D83}" type="datetimeFigureOut">
              <a:rPr lang="en-US" smtClean="0"/>
              <a:t>3/20/2013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CA889CA-D639-4039-916F-D45111AD064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01E2C4-CA66-4239-8090-6CA906536D83}"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889CA-D639-4039-916F-D45111AD06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A01E2C4-CA66-4239-8090-6CA906536D83}" type="datetimeFigureOut">
              <a:rPr lang="en-US" smtClean="0"/>
              <a:t>3/20/2013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CA889CA-D639-4039-916F-D45111AD064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01E2C4-CA66-4239-8090-6CA906536D83}"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CA889CA-D639-4039-916F-D45111AD0643}"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A01E2C4-CA66-4239-8090-6CA906536D83}" type="datetimeFigureOut">
              <a:rPr lang="en-US" smtClean="0"/>
              <a:t>3/20/2013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CA889CA-D639-4039-916F-D45111AD064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A01E2C4-CA66-4239-8090-6CA906536D83}" type="datetimeFigureOut">
              <a:rPr lang="en-US" smtClean="0"/>
              <a:t>3/20/2013</a:t>
            </a:fld>
            <a:endParaRPr lang="en-US"/>
          </a:p>
        </p:txBody>
      </p:sp>
      <p:sp>
        <p:nvSpPr>
          <p:cNvPr id="10" name="Slide Number Placeholder 9"/>
          <p:cNvSpPr>
            <a:spLocks noGrp="1"/>
          </p:cNvSpPr>
          <p:nvPr>
            <p:ph type="sldNum" sz="quarter" idx="16"/>
          </p:nvPr>
        </p:nvSpPr>
        <p:spPr/>
        <p:txBody>
          <a:bodyPr rtlCol="0"/>
          <a:lstStyle/>
          <a:p>
            <a:fld id="{DCA889CA-D639-4039-916F-D45111AD0643}"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A01E2C4-CA66-4239-8090-6CA906536D83}" type="datetimeFigureOut">
              <a:rPr lang="en-US" smtClean="0"/>
              <a:t>3/20/2013</a:t>
            </a:fld>
            <a:endParaRPr lang="en-US"/>
          </a:p>
        </p:txBody>
      </p:sp>
      <p:sp>
        <p:nvSpPr>
          <p:cNvPr id="12" name="Slide Number Placeholder 11"/>
          <p:cNvSpPr>
            <a:spLocks noGrp="1"/>
          </p:cNvSpPr>
          <p:nvPr>
            <p:ph type="sldNum" sz="quarter" idx="16"/>
          </p:nvPr>
        </p:nvSpPr>
        <p:spPr/>
        <p:txBody>
          <a:bodyPr rtlCol="0"/>
          <a:lstStyle/>
          <a:p>
            <a:fld id="{DCA889CA-D639-4039-916F-D45111AD0643}"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01E2C4-CA66-4239-8090-6CA906536D83}" type="datetimeFigureOut">
              <a:rPr lang="en-US" smtClean="0"/>
              <a:t>3/20/2013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CA889CA-D639-4039-916F-D45111AD06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1E2C4-CA66-4239-8090-6CA906536D83}" type="datetimeFigureOut">
              <a:rPr lang="en-US" smtClean="0"/>
              <a:t>3/20/2013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CA889CA-D639-4039-916F-D45111AD06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A01E2C4-CA66-4239-8090-6CA906536D83}" type="datetimeFigureOut">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CA889CA-D639-4039-916F-D45111AD0643}"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A01E2C4-CA66-4239-8090-6CA906536D83}" type="datetimeFigureOut">
              <a:rPr lang="en-US" smtClean="0"/>
              <a:t>3/20/2013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CA889CA-D639-4039-916F-D45111AD0643}"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A01E2C4-CA66-4239-8090-6CA906536D83}" type="datetimeFigureOut">
              <a:rPr lang="en-US" smtClean="0"/>
              <a:t>3/20/2013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CA889CA-D639-4039-916F-D45111AD064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Precendent</a:t>
            </a:r>
            <a:r>
              <a:rPr lang="en-US" dirty="0" smtClean="0"/>
              <a:t> study</a:t>
            </a:r>
            <a:endParaRPr lang="en-US" dirty="0"/>
          </a:p>
        </p:txBody>
      </p:sp>
      <p:sp>
        <p:nvSpPr>
          <p:cNvPr id="3" name="Subtitle 2"/>
          <p:cNvSpPr>
            <a:spLocks noGrp="1"/>
          </p:cNvSpPr>
          <p:nvPr>
            <p:ph type="subTitle" idx="1"/>
          </p:nvPr>
        </p:nvSpPr>
        <p:spPr/>
        <p:txBody>
          <a:bodyPr/>
          <a:lstStyle/>
          <a:p>
            <a:r>
              <a:rPr lang="en-US" dirty="0" smtClean="0"/>
              <a:t>Brooke Mays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1600200" y="5486400"/>
            <a:ext cx="7315200" cy="1219200"/>
          </a:xfrm>
        </p:spPr>
        <p:txBody>
          <a:bodyPr>
            <a:normAutofit/>
          </a:bodyPr>
          <a:lstStyle/>
          <a:p>
            <a:r>
              <a:rPr lang="en-US" dirty="0" smtClean="0"/>
              <a:t>~ 430 sq ft. </a:t>
            </a:r>
          </a:p>
          <a:p>
            <a:r>
              <a:rPr lang="en-US" dirty="0" smtClean="0"/>
              <a:t>Cube in the center of the space allows for a great flow in the space as well as making the space seems larger. The light colors and clean appearance make it look larger as well. </a:t>
            </a:r>
            <a:endParaRPr lang="en-US" dirty="0"/>
          </a:p>
        </p:txBody>
      </p:sp>
      <p:sp>
        <p:nvSpPr>
          <p:cNvPr id="3" name="Title 2"/>
          <p:cNvSpPr>
            <a:spLocks noGrp="1"/>
          </p:cNvSpPr>
          <p:nvPr>
            <p:ph type="title"/>
          </p:nvPr>
        </p:nvSpPr>
        <p:spPr/>
        <p:txBody>
          <a:bodyPr/>
          <a:lstStyle/>
          <a:p>
            <a:r>
              <a:rPr lang="en-US" dirty="0" smtClean="0"/>
              <a:t>Tele-</a:t>
            </a:r>
            <a:r>
              <a:rPr lang="en-US" dirty="0" err="1" smtClean="0"/>
              <a:t>viv</a:t>
            </a:r>
            <a:r>
              <a:rPr lang="en-US" dirty="0" smtClean="0"/>
              <a:t>, Israel</a:t>
            </a:r>
            <a:endParaRPr lang="en-US" dirty="0"/>
          </a:p>
        </p:txBody>
      </p:sp>
      <p:pic>
        <p:nvPicPr>
          <p:cNvPr id="1026" name="Picture 2" descr="http://ad009cdnb.archdaily.net/wp-content/uploads/2011/11/1320873876-sfaro-6-343x500.jpg"/>
          <p:cNvPicPr>
            <a:picLocks noChangeAspect="1" noChangeArrowheads="1"/>
          </p:cNvPicPr>
          <p:nvPr/>
        </p:nvPicPr>
        <p:blipFill>
          <a:blip r:embed="rId3" cstate="print"/>
          <a:srcRect t="6667" r="5977" b="3333"/>
          <a:stretch>
            <a:fillRect/>
          </a:stretch>
        </p:blipFill>
        <p:spPr bwMode="auto">
          <a:xfrm>
            <a:off x="1523999" y="0"/>
            <a:ext cx="3276601" cy="4572000"/>
          </a:xfrm>
          <a:prstGeom prst="rect">
            <a:avLst/>
          </a:prstGeom>
          <a:noFill/>
        </p:spPr>
      </p:pic>
      <p:pic>
        <p:nvPicPr>
          <p:cNvPr id="1028" name="Picture 4" descr="http://ad009cdnb.archdaily.net/wp-content/uploads/2011/11/1320873926-sfaro-8-528x351.jpg"/>
          <p:cNvPicPr>
            <a:picLocks noChangeAspect="1" noChangeArrowheads="1"/>
          </p:cNvPicPr>
          <p:nvPr/>
        </p:nvPicPr>
        <p:blipFill>
          <a:blip r:embed="rId4" cstate="print"/>
          <a:srcRect l="23929" r="4075"/>
          <a:stretch>
            <a:fillRect/>
          </a:stretch>
        </p:blipFill>
        <p:spPr bwMode="auto">
          <a:xfrm>
            <a:off x="4876800" y="381000"/>
            <a:ext cx="4114799" cy="395763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The space is open; yet it is separated into different areas for whatever occasion is called for. </a:t>
            </a:r>
            <a:endParaRPr lang="en-US" dirty="0"/>
          </a:p>
        </p:txBody>
      </p:sp>
      <p:sp>
        <p:nvSpPr>
          <p:cNvPr id="3" name="Title 2"/>
          <p:cNvSpPr>
            <a:spLocks noGrp="1"/>
          </p:cNvSpPr>
          <p:nvPr>
            <p:ph type="title"/>
          </p:nvPr>
        </p:nvSpPr>
        <p:spPr/>
        <p:txBody>
          <a:bodyPr/>
          <a:lstStyle/>
          <a:p>
            <a:r>
              <a:rPr lang="en-US" dirty="0" smtClean="0"/>
              <a:t>Floor plan</a:t>
            </a:r>
            <a:endParaRPr lang="en-US" dirty="0"/>
          </a:p>
        </p:txBody>
      </p:sp>
      <p:pic>
        <p:nvPicPr>
          <p:cNvPr id="29698" name="Picture 2" descr="http://ad009cdnb.archdaily.net/wp-content/uploads/2011/11/1320873743-sfaro-plan-528x296.jpg"/>
          <p:cNvPicPr>
            <a:picLocks noChangeAspect="1" noChangeArrowheads="1"/>
          </p:cNvPicPr>
          <p:nvPr/>
        </p:nvPicPr>
        <p:blipFill>
          <a:blip r:embed="rId2" cstate="print"/>
          <a:srcRect l="6061" t="13513" r="6061" b="10811"/>
          <a:stretch>
            <a:fillRect/>
          </a:stretch>
        </p:blipFill>
        <p:spPr bwMode="auto">
          <a:xfrm>
            <a:off x="1828800" y="762000"/>
            <a:ext cx="6945086" cy="3352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normAutofit fontScale="92500" lnSpcReduction="20000"/>
          </a:bodyPr>
          <a:lstStyle/>
          <a:p>
            <a:r>
              <a:rPr lang="en-US" dirty="0" smtClean="0"/>
              <a:t>This space was creatively designed around a slanted roof that extended all the way to the floor. The loft is used as storage space in the upper area. Underneath of the stairs and in every spare area of the space is used for storage. </a:t>
            </a:r>
            <a:endParaRPr lang="en-US" dirty="0"/>
          </a:p>
        </p:txBody>
      </p:sp>
      <p:sp>
        <p:nvSpPr>
          <p:cNvPr id="3" name="Title 2"/>
          <p:cNvSpPr>
            <a:spLocks noGrp="1"/>
          </p:cNvSpPr>
          <p:nvPr>
            <p:ph type="title"/>
          </p:nvPr>
        </p:nvSpPr>
        <p:spPr/>
        <p:txBody>
          <a:bodyPr/>
          <a:lstStyle/>
          <a:p>
            <a:r>
              <a:rPr lang="en-US" dirty="0" smtClean="0"/>
              <a:t>Prague</a:t>
            </a:r>
            <a:endParaRPr lang="en-US" dirty="0"/>
          </a:p>
        </p:txBody>
      </p:sp>
      <p:pic>
        <p:nvPicPr>
          <p:cNvPr id="32770" name="Picture 2" descr="http://ad009cdnb.archdaily.net/wp-content/uploads/2012/03/1333162726-terronska-03-375x500.jpg"/>
          <p:cNvPicPr>
            <a:picLocks noChangeAspect="1" noChangeArrowheads="1"/>
          </p:cNvPicPr>
          <p:nvPr/>
        </p:nvPicPr>
        <p:blipFill>
          <a:blip r:embed="rId3" cstate="print"/>
          <a:srcRect/>
          <a:stretch>
            <a:fillRect/>
          </a:stretch>
        </p:blipFill>
        <p:spPr bwMode="auto">
          <a:xfrm>
            <a:off x="1676400" y="533400"/>
            <a:ext cx="2895600" cy="3860800"/>
          </a:xfrm>
          <a:prstGeom prst="rect">
            <a:avLst/>
          </a:prstGeom>
          <a:noFill/>
        </p:spPr>
      </p:pic>
      <p:pic>
        <p:nvPicPr>
          <p:cNvPr id="32772" name="Picture 4" descr="http://ad009cdnb.archdaily.net/wp-content/uploads/2012/03/1333162649-mainimage-terronska-01-125x125.jpg"/>
          <p:cNvPicPr>
            <a:picLocks noChangeAspect="1" noChangeArrowheads="1"/>
          </p:cNvPicPr>
          <p:nvPr/>
        </p:nvPicPr>
        <p:blipFill>
          <a:blip r:embed="rId4" cstate="print"/>
          <a:srcRect/>
          <a:stretch>
            <a:fillRect/>
          </a:stretch>
        </p:blipFill>
        <p:spPr bwMode="auto">
          <a:xfrm>
            <a:off x="4953000" y="2590800"/>
            <a:ext cx="1800225" cy="1800225"/>
          </a:xfrm>
          <a:prstGeom prst="rect">
            <a:avLst/>
          </a:prstGeom>
          <a:noFill/>
        </p:spPr>
      </p:pic>
      <p:pic>
        <p:nvPicPr>
          <p:cNvPr id="32774" name="Picture 6" descr="http://ad009cdnb.archdaily.net/wp-content/uploads/2012/03/1333162832-terronska-06-125x125.jpg"/>
          <p:cNvPicPr>
            <a:picLocks noChangeAspect="1" noChangeArrowheads="1"/>
          </p:cNvPicPr>
          <p:nvPr/>
        </p:nvPicPr>
        <p:blipFill>
          <a:blip r:embed="rId5" cstate="print"/>
          <a:srcRect/>
          <a:stretch>
            <a:fillRect/>
          </a:stretch>
        </p:blipFill>
        <p:spPr bwMode="auto">
          <a:xfrm>
            <a:off x="4953000" y="533400"/>
            <a:ext cx="1800225" cy="1800225"/>
          </a:xfrm>
          <a:prstGeom prst="rect">
            <a:avLst/>
          </a:prstGeom>
          <a:noFill/>
        </p:spPr>
      </p:pic>
      <p:pic>
        <p:nvPicPr>
          <p:cNvPr id="32776" name="Picture 8" descr="section 02 section 02"/>
          <p:cNvPicPr>
            <a:picLocks noChangeAspect="1" noChangeArrowheads="1"/>
          </p:cNvPicPr>
          <p:nvPr/>
        </p:nvPicPr>
        <p:blipFill>
          <a:blip r:embed="rId6" cstate="print"/>
          <a:srcRect l="9677" t="6452" r="12903" b="16129"/>
          <a:stretch>
            <a:fillRect/>
          </a:stretch>
        </p:blipFill>
        <p:spPr bwMode="auto">
          <a:xfrm>
            <a:off x="7086600" y="2590800"/>
            <a:ext cx="1828800" cy="1828800"/>
          </a:xfrm>
          <a:prstGeom prst="rect">
            <a:avLst/>
          </a:prstGeom>
          <a:noFill/>
        </p:spPr>
      </p:pic>
      <p:pic>
        <p:nvPicPr>
          <p:cNvPr id="32778" name="Picture 10" descr="Mini-Loft Apartment In Prague / Dalibor Hlavacek © Filip Slapal"/>
          <p:cNvPicPr>
            <a:picLocks noChangeAspect="1" noChangeArrowheads="1"/>
          </p:cNvPicPr>
          <p:nvPr/>
        </p:nvPicPr>
        <p:blipFill>
          <a:blip r:embed="rId7" cstate="print"/>
          <a:srcRect/>
          <a:stretch>
            <a:fillRect/>
          </a:stretch>
        </p:blipFill>
        <p:spPr bwMode="auto">
          <a:xfrm>
            <a:off x="7086600" y="533400"/>
            <a:ext cx="1828800" cy="18002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normAutofit fontScale="92500" lnSpcReduction="20000"/>
          </a:bodyPr>
          <a:lstStyle/>
          <a:p>
            <a:r>
              <a:rPr lang="en-US" dirty="0" smtClean="0"/>
              <a:t>The space is separated into distinct areas and placed so that the slanted areas are used for seating and the higher ceilings are for areas where the participants will be standing for much of the time.</a:t>
            </a:r>
            <a:endParaRPr lang="en-US" dirty="0"/>
          </a:p>
        </p:txBody>
      </p:sp>
      <p:sp>
        <p:nvSpPr>
          <p:cNvPr id="3" name="Title 2"/>
          <p:cNvSpPr>
            <a:spLocks noGrp="1"/>
          </p:cNvSpPr>
          <p:nvPr>
            <p:ph type="title"/>
          </p:nvPr>
        </p:nvSpPr>
        <p:spPr/>
        <p:txBody>
          <a:bodyPr/>
          <a:lstStyle/>
          <a:p>
            <a:r>
              <a:rPr lang="en-US" dirty="0" smtClean="0"/>
              <a:t>Floor Plan</a:t>
            </a:r>
            <a:endParaRPr lang="en-US" dirty="0"/>
          </a:p>
        </p:txBody>
      </p:sp>
      <p:pic>
        <p:nvPicPr>
          <p:cNvPr id="30722" name="Picture 2" descr="http://ad009cdnb.archdaily.net/wp-content/uploads/2012/03/1333163481-plan-01-528x373.png"/>
          <p:cNvPicPr>
            <a:picLocks noChangeAspect="1" noChangeArrowheads="1"/>
          </p:cNvPicPr>
          <p:nvPr/>
        </p:nvPicPr>
        <p:blipFill>
          <a:blip r:embed="rId2" cstate="print"/>
          <a:srcRect l="7576" t="2145" r="3030" b="16354"/>
          <a:stretch>
            <a:fillRect/>
          </a:stretch>
        </p:blipFill>
        <p:spPr bwMode="auto">
          <a:xfrm>
            <a:off x="2362200" y="381000"/>
            <a:ext cx="6019800" cy="387715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SPACE</a:t>
            </a:r>
            <a:endParaRPr lang="en-US" dirty="0"/>
          </a:p>
        </p:txBody>
      </p:sp>
      <p:sp>
        <p:nvSpPr>
          <p:cNvPr id="3" name="Content Placeholder 2"/>
          <p:cNvSpPr>
            <a:spLocks noGrp="1"/>
          </p:cNvSpPr>
          <p:nvPr>
            <p:ph sz="quarter" idx="2"/>
          </p:nvPr>
        </p:nvSpPr>
        <p:spPr/>
        <p:txBody>
          <a:bodyPr>
            <a:normAutofit/>
          </a:bodyPr>
          <a:lstStyle/>
          <a:p>
            <a:r>
              <a:rPr lang="en-US" sz="2600" dirty="0" smtClean="0"/>
              <a:t>MAKING AND STORING FOOD AND NECESSARY EQUIPMENT FOR COOKING/BAKING</a:t>
            </a:r>
            <a:endParaRPr lang="en-US" sz="2600" dirty="0"/>
          </a:p>
        </p:txBody>
      </p:sp>
      <p:sp>
        <p:nvSpPr>
          <p:cNvPr id="4" name="Content Placeholder 3"/>
          <p:cNvSpPr>
            <a:spLocks noGrp="1"/>
          </p:cNvSpPr>
          <p:nvPr>
            <p:ph sz="quarter" idx="4"/>
          </p:nvPr>
        </p:nvSpPr>
        <p:spPr/>
        <p:txBody>
          <a:bodyPr>
            <a:normAutofit/>
          </a:bodyPr>
          <a:lstStyle/>
          <a:p>
            <a:r>
              <a:rPr lang="en-US" sz="2600" dirty="0" smtClean="0"/>
              <a:t>BATHING/SHOWERING, </a:t>
            </a:r>
          </a:p>
          <a:p>
            <a:r>
              <a:rPr lang="en-US" sz="2600" dirty="0" smtClean="0"/>
              <a:t>PERSONAL CARE</a:t>
            </a:r>
          </a:p>
          <a:p>
            <a:r>
              <a:rPr lang="en-US" sz="2600" dirty="0" smtClean="0"/>
              <a:t>STORAGE OF PERSONAL PRODUCTS, LINENS</a:t>
            </a:r>
            <a:endParaRPr lang="en-US" sz="2600" dirty="0"/>
          </a:p>
        </p:txBody>
      </p:sp>
      <p:sp>
        <p:nvSpPr>
          <p:cNvPr id="5" name="Text Placeholder 4"/>
          <p:cNvSpPr>
            <a:spLocks noGrp="1"/>
          </p:cNvSpPr>
          <p:nvPr>
            <p:ph type="body" sz="quarter" idx="1"/>
          </p:nvPr>
        </p:nvSpPr>
        <p:spPr/>
        <p:txBody>
          <a:bodyPr/>
          <a:lstStyle/>
          <a:p>
            <a:r>
              <a:rPr lang="en-US" dirty="0" smtClean="0"/>
              <a:t>KITCHEN</a:t>
            </a:r>
            <a:endParaRPr lang="en-US" dirty="0"/>
          </a:p>
        </p:txBody>
      </p:sp>
      <p:sp>
        <p:nvSpPr>
          <p:cNvPr id="6" name="Text Placeholder 5"/>
          <p:cNvSpPr>
            <a:spLocks noGrp="1"/>
          </p:cNvSpPr>
          <p:nvPr>
            <p:ph type="body" sz="quarter" idx="3"/>
          </p:nvPr>
        </p:nvSpPr>
        <p:spPr/>
        <p:txBody>
          <a:bodyPr/>
          <a:lstStyle/>
          <a:p>
            <a:r>
              <a:rPr lang="en-US" dirty="0" smtClean="0"/>
              <a:t>BATHROOM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GOALS</a:t>
            </a:r>
            <a:endParaRPr lang="en-US" dirty="0"/>
          </a:p>
        </p:txBody>
      </p:sp>
      <p:sp>
        <p:nvSpPr>
          <p:cNvPr id="3" name="Text Placeholder 2"/>
          <p:cNvSpPr>
            <a:spLocks noGrp="1"/>
          </p:cNvSpPr>
          <p:nvPr>
            <p:ph type="body" idx="2"/>
          </p:nvPr>
        </p:nvSpPr>
        <p:spPr/>
        <p:txBody>
          <a:bodyPr/>
          <a:lstStyle/>
          <a:p>
            <a:r>
              <a:rPr lang="en-US" dirty="0" smtClean="0"/>
              <a:t>STORAGE</a:t>
            </a:r>
          </a:p>
          <a:p>
            <a:r>
              <a:rPr lang="en-US" dirty="0" smtClean="0"/>
              <a:t>BEDROOM</a:t>
            </a:r>
          </a:p>
          <a:p>
            <a:r>
              <a:rPr lang="en-US" dirty="0" smtClean="0"/>
              <a:t>BATHROOM</a:t>
            </a:r>
          </a:p>
          <a:p>
            <a:r>
              <a:rPr lang="en-US" dirty="0" smtClean="0"/>
              <a:t>KITCHEN</a:t>
            </a:r>
          </a:p>
          <a:p>
            <a:r>
              <a:rPr lang="en-US" dirty="0" smtClean="0"/>
              <a:t>LIVING AREA</a:t>
            </a:r>
          </a:p>
          <a:p>
            <a:r>
              <a:rPr lang="en-US" dirty="0" smtClean="0"/>
              <a:t>DINING AREA</a:t>
            </a:r>
          </a:p>
          <a:p>
            <a:r>
              <a:rPr lang="en-US" dirty="0" smtClean="0"/>
              <a:t>CLOSET</a:t>
            </a:r>
          </a:p>
          <a:p>
            <a:endParaRPr lang="en-US" dirty="0"/>
          </a:p>
        </p:txBody>
      </p:sp>
      <p:sp>
        <p:nvSpPr>
          <p:cNvPr id="4" name="Content Placeholder 3"/>
          <p:cNvSpPr>
            <a:spLocks noGrp="1"/>
          </p:cNvSpPr>
          <p:nvPr>
            <p:ph sz="quarter" idx="1"/>
          </p:nvPr>
        </p:nvSpPr>
        <p:spPr/>
        <p:txBody>
          <a:bodyPr/>
          <a:lstStyle/>
          <a:p>
            <a:r>
              <a:rPr lang="en-US" dirty="0" smtClean="0"/>
              <a:t>PROVIDE AMPLE AMOUNTS OF STORAGE IN ALL POSSIBLE PLACES</a:t>
            </a:r>
          </a:p>
          <a:p>
            <a:r>
              <a:rPr lang="en-US" dirty="0" smtClean="0"/>
              <a:t>KEEP THE CEILINGS HIGH BUT ADD STORAGE IN LOFT AREA</a:t>
            </a:r>
          </a:p>
          <a:p>
            <a:r>
              <a:rPr lang="en-US" dirty="0" smtClean="0"/>
              <a:t>USE SOFT, NEUTRAL COLORS AND NATURAL MATERIALS</a:t>
            </a:r>
          </a:p>
          <a:p>
            <a:r>
              <a:rPr lang="en-US" dirty="0" smtClean="0"/>
              <a:t>MAXIMIZE VIEWS AND LIGHT TO MAKE SPACE LOOK LARGER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SPACE…</a:t>
            </a:r>
            <a:endParaRPr lang="en-US" dirty="0"/>
          </a:p>
        </p:txBody>
      </p:sp>
      <p:sp>
        <p:nvSpPr>
          <p:cNvPr id="3" name="Content Placeholder 2"/>
          <p:cNvSpPr>
            <a:spLocks noGrp="1"/>
          </p:cNvSpPr>
          <p:nvPr>
            <p:ph sz="quarter" idx="2"/>
          </p:nvPr>
        </p:nvSpPr>
        <p:spPr/>
        <p:txBody>
          <a:bodyPr/>
          <a:lstStyle/>
          <a:p>
            <a:r>
              <a:rPr lang="en-US" dirty="0" smtClean="0"/>
              <a:t>RELAXING</a:t>
            </a:r>
          </a:p>
          <a:p>
            <a:r>
              <a:rPr lang="en-US" dirty="0" smtClean="0"/>
              <a:t>ENTERTAINMENT</a:t>
            </a:r>
          </a:p>
          <a:p>
            <a:r>
              <a:rPr lang="en-US" dirty="0" smtClean="0"/>
              <a:t>STORAGE OF ENTERTAINMENT NEEDS (TV, DVDS, MAGAZINES, BOOKS)</a:t>
            </a:r>
            <a:endParaRPr lang="en-US" dirty="0"/>
          </a:p>
        </p:txBody>
      </p:sp>
      <p:sp>
        <p:nvSpPr>
          <p:cNvPr id="4" name="Content Placeholder 3"/>
          <p:cNvSpPr>
            <a:spLocks noGrp="1"/>
          </p:cNvSpPr>
          <p:nvPr>
            <p:ph sz="quarter" idx="4"/>
          </p:nvPr>
        </p:nvSpPr>
        <p:spPr/>
        <p:txBody>
          <a:bodyPr/>
          <a:lstStyle/>
          <a:p>
            <a:r>
              <a:rPr lang="en-US" dirty="0" smtClean="0"/>
              <a:t>EATTING</a:t>
            </a:r>
          </a:p>
          <a:p>
            <a:pPr>
              <a:buNone/>
            </a:pPr>
            <a:endParaRPr lang="en-US" dirty="0"/>
          </a:p>
        </p:txBody>
      </p:sp>
      <p:sp>
        <p:nvSpPr>
          <p:cNvPr id="5" name="Text Placeholder 4"/>
          <p:cNvSpPr>
            <a:spLocks noGrp="1"/>
          </p:cNvSpPr>
          <p:nvPr>
            <p:ph type="body" sz="quarter" idx="1"/>
          </p:nvPr>
        </p:nvSpPr>
        <p:spPr/>
        <p:txBody>
          <a:bodyPr/>
          <a:lstStyle/>
          <a:p>
            <a:r>
              <a:rPr lang="en-US" dirty="0" smtClean="0"/>
              <a:t>LIVING AREA</a:t>
            </a:r>
            <a:endParaRPr lang="en-US" dirty="0"/>
          </a:p>
        </p:txBody>
      </p:sp>
      <p:sp>
        <p:nvSpPr>
          <p:cNvPr id="6" name="Text Placeholder 5"/>
          <p:cNvSpPr>
            <a:spLocks noGrp="1"/>
          </p:cNvSpPr>
          <p:nvPr>
            <p:ph type="body" sz="quarter" idx="3"/>
          </p:nvPr>
        </p:nvSpPr>
        <p:spPr/>
        <p:txBody>
          <a:bodyPr/>
          <a:lstStyle/>
          <a:p>
            <a:r>
              <a:rPr lang="en-US" dirty="0" smtClean="0"/>
              <a:t>DINING AREA</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SPACE…</a:t>
            </a:r>
            <a:endParaRPr lang="en-US" dirty="0"/>
          </a:p>
        </p:txBody>
      </p:sp>
      <p:sp>
        <p:nvSpPr>
          <p:cNvPr id="3" name="Content Placeholder 2"/>
          <p:cNvSpPr>
            <a:spLocks noGrp="1"/>
          </p:cNvSpPr>
          <p:nvPr>
            <p:ph sz="quarter" idx="2"/>
          </p:nvPr>
        </p:nvSpPr>
        <p:spPr/>
        <p:txBody>
          <a:bodyPr/>
          <a:lstStyle/>
          <a:p>
            <a:r>
              <a:rPr lang="en-US" dirty="0" smtClean="0"/>
              <a:t>SLEEPING, RELAXING</a:t>
            </a:r>
            <a:endParaRPr lang="en-US" dirty="0"/>
          </a:p>
        </p:txBody>
      </p:sp>
      <p:sp>
        <p:nvSpPr>
          <p:cNvPr id="4" name="Content Placeholder 3"/>
          <p:cNvSpPr>
            <a:spLocks noGrp="1"/>
          </p:cNvSpPr>
          <p:nvPr>
            <p:ph sz="quarter" idx="4"/>
          </p:nvPr>
        </p:nvSpPr>
        <p:spPr/>
        <p:txBody>
          <a:bodyPr/>
          <a:lstStyle/>
          <a:p>
            <a:r>
              <a:rPr lang="en-US" dirty="0" smtClean="0"/>
              <a:t>STORAGE OF CLOTHING</a:t>
            </a:r>
          </a:p>
          <a:p>
            <a:r>
              <a:rPr lang="en-US" dirty="0" smtClean="0"/>
              <a:t>OTHER STORAGE</a:t>
            </a:r>
            <a:endParaRPr lang="en-US" dirty="0"/>
          </a:p>
        </p:txBody>
      </p:sp>
      <p:sp>
        <p:nvSpPr>
          <p:cNvPr id="5" name="Text Placeholder 4"/>
          <p:cNvSpPr>
            <a:spLocks noGrp="1"/>
          </p:cNvSpPr>
          <p:nvPr>
            <p:ph type="body" sz="quarter" idx="1"/>
          </p:nvPr>
        </p:nvSpPr>
        <p:spPr/>
        <p:txBody>
          <a:bodyPr/>
          <a:lstStyle/>
          <a:p>
            <a:r>
              <a:rPr lang="en-US" dirty="0" smtClean="0"/>
              <a:t>BEDROOM</a:t>
            </a:r>
            <a:endParaRPr lang="en-US" dirty="0"/>
          </a:p>
        </p:txBody>
      </p:sp>
      <p:sp>
        <p:nvSpPr>
          <p:cNvPr id="6" name="Text Placeholder 5"/>
          <p:cNvSpPr>
            <a:spLocks noGrp="1"/>
          </p:cNvSpPr>
          <p:nvPr>
            <p:ph type="body" sz="quarter" idx="3"/>
          </p:nvPr>
        </p:nvSpPr>
        <p:spPr/>
        <p:txBody>
          <a:bodyPr/>
          <a:lstStyle/>
          <a:p>
            <a:r>
              <a:rPr lang="en-US" dirty="0" smtClean="0"/>
              <a:t>CLOSET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28</TotalTime>
  <Words>280</Words>
  <Application>Microsoft Office PowerPoint</Application>
  <PresentationFormat>On-screen Show (4:3)</PresentationFormat>
  <Paragraphs>49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Precendent study</vt:lpstr>
      <vt:lpstr>Tele-viv, Israel</vt:lpstr>
      <vt:lpstr>Floor plan</vt:lpstr>
      <vt:lpstr>Prague</vt:lpstr>
      <vt:lpstr>Floor Plan</vt:lpstr>
      <vt:lpstr>USES OF SPACE</vt:lpstr>
      <vt:lpstr>SPACE GOALS</vt:lpstr>
      <vt:lpstr>USES OF SPACE…</vt:lpstr>
      <vt:lpstr>USES OF SPACE…</vt:lpstr>
    </vt:vector>
  </TitlesOfParts>
  <Company>Brooke &amp; Associates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Precendent study</dc:title>
  <dc:creator>Brooke</dc:creator>
  <cp:lastModifiedBy>Brooke</cp:lastModifiedBy>
  <cp:revision>3</cp:revision>
  <dcterms:created xsi:type="dcterms:W3CDTF">2013-03-21T02:35:33Z</dcterms:created>
  <dcterms:modified xsi:type="dcterms:W3CDTF">2013-03-21T03:03:47Z</dcterms:modified>
</cp:coreProperties>
</file>