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4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70A5-0896-4CF9-B5FB-3EDD2CF495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09C0-C5C3-4607-9DA3-069544FE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Tiny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Margaret Burke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343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779" y="1483604"/>
            <a:ext cx="68750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Client needs:</a:t>
            </a:r>
          </a:p>
          <a:p>
            <a:endParaRPr lang="en-US" sz="2000" b="1" dirty="0" smtClean="0"/>
          </a:p>
          <a:p>
            <a:r>
              <a:rPr lang="en-US" dirty="0" smtClean="0"/>
              <a:t>Main room-multipurpose</a:t>
            </a:r>
          </a:p>
          <a:p>
            <a:endParaRPr lang="en-US" dirty="0" smtClean="0"/>
          </a:p>
          <a:p>
            <a:r>
              <a:rPr lang="en-US" dirty="0" smtClean="0"/>
              <a:t>Kitchenette-no dishwasher</a:t>
            </a:r>
          </a:p>
          <a:p>
            <a:endParaRPr lang="en-US" dirty="0" smtClean="0"/>
          </a:p>
          <a:p>
            <a:r>
              <a:rPr lang="en-US" dirty="0" smtClean="0"/>
              <a:t>Eating area</a:t>
            </a:r>
          </a:p>
          <a:p>
            <a:endParaRPr lang="en-US" dirty="0" smtClean="0"/>
          </a:p>
          <a:p>
            <a:r>
              <a:rPr lang="en-US" dirty="0" smtClean="0"/>
              <a:t>Seating area</a:t>
            </a:r>
          </a:p>
          <a:p>
            <a:endParaRPr lang="en-US" dirty="0" smtClean="0"/>
          </a:p>
          <a:p>
            <a:r>
              <a:rPr lang="en-US" dirty="0" smtClean="0"/>
              <a:t>Bathroom</a:t>
            </a:r>
          </a:p>
          <a:p>
            <a:endParaRPr lang="en-US" dirty="0" smtClean="0"/>
          </a:p>
          <a:p>
            <a:r>
              <a:rPr lang="en-US" dirty="0" smtClean="0"/>
              <a:t>Closet area</a:t>
            </a:r>
          </a:p>
          <a:p>
            <a:endParaRPr lang="en-US" dirty="0" smtClean="0"/>
          </a:p>
          <a:p>
            <a:r>
              <a:rPr lang="en-US" dirty="0" smtClean="0"/>
              <a:t>Bedroom-queen 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145"/>
            <a:ext cx="2971800" cy="4473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85" y="2362200"/>
            <a:ext cx="2989952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56" y="2358788"/>
            <a:ext cx="2979144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5390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-Use of light colors and natural lighting</a:t>
            </a:r>
          </a:p>
          <a:p>
            <a:r>
              <a:rPr lang="en-US" dirty="0" smtClean="0"/>
              <a:t>-Clean and simple to avoid cluttered/cramped look</a:t>
            </a:r>
          </a:p>
          <a:p>
            <a:r>
              <a:rPr lang="en-US" dirty="0" smtClean="0"/>
              <a:t>-If walls are needed, create shelving, multipurpose uses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27" y="3056994"/>
            <a:ext cx="5106113" cy="3801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0"/>
            <a:ext cx="5115639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0" r="6839"/>
          <a:stretch/>
        </p:blipFill>
        <p:spPr>
          <a:xfrm>
            <a:off x="13089" y="2159314"/>
            <a:ext cx="7010400" cy="4698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9600"/>
            <a:ext cx="608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-seating area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use a drop down table to create an eating area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-Be sure to add wheels or felt to the legs of</a:t>
            </a:r>
          </a:p>
          <a:p>
            <a:r>
              <a:rPr lang="en-US" dirty="0"/>
              <a:t> furniture for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1035498"/>
            <a:ext cx="3874217" cy="5821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219200"/>
            <a:ext cx="48726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-Open space planning</a:t>
            </a:r>
          </a:p>
          <a:p>
            <a:r>
              <a:rPr lang="en-US" dirty="0" smtClean="0"/>
              <a:t>-No completely enclosed spaces within the house </a:t>
            </a:r>
          </a:p>
          <a:p>
            <a:r>
              <a:rPr lang="en-US" dirty="0"/>
              <a:t> </a:t>
            </a:r>
            <a:r>
              <a:rPr lang="en-US" dirty="0" smtClean="0"/>
              <a:t>creates a bigger feel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3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677" y="228600"/>
            <a:ext cx="744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-Using multipurpose furniture is a non-architectural way of creating versatility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r="5477"/>
          <a:stretch/>
        </p:blipFill>
        <p:spPr>
          <a:xfrm>
            <a:off x="238097" y="685800"/>
            <a:ext cx="3828935" cy="2956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13379"/>
            <a:ext cx="353377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" y="3124201"/>
            <a:ext cx="4515989" cy="36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639058" cy="496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/>
        </p:blipFill>
        <p:spPr>
          <a:xfrm>
            <a:off x="4827896" y="1804331"/>
            <a:ext cx="4114800" cy="4835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8900" y="3429000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ym typeface="Wingdings" pitchFamily="2" charset="2"/>
              </a:rPr>
              <a:t>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870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3200400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472"/>
            <a:ext cx="201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Loft Ideas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33" y="1459197"/>
            <a:ext cx="3590498" cy="53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" t="144" r="6329" b="1906"/>
          <a:stretch/>
        </p:blipFill>
        <p:spPr>
          <a:xfrm>
            <a:off x="4672226" y="663054"/>
            <a:ext cx="4471774" cy="6194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/>
          <a:stretch/>
        </p:blipFill>
        <p:spPr>
          <a:xfrm>
            <a:off x="0" y="3200400"/>
            <a:ext cx="4953387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46402"/>
            <a:ext cx="37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-Place closet in small awkward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Tiny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House</dc:title>
  <dc:creator>Margaret Burke</dc:creator>
  <cp:lastModifiedBy>Margaret Burke</cp:lastModifiedBy>
  <cp:revision>19</cp:revision>
  <dcterms:created xsi:type="dcterms:W3CDTF">2013-03-21T15:37:24Z</dcterms:created>
  <dcterms:modified xsi:type="dcterms:W3CDTF">2013-03-21T18:22:34Z</dcterms:modified>
</cp:coreProperties>
</file>