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66" r:id="rId6"/>
    <p:sldId id="259" r:id="rId7"/>
    <p:sldId id="267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44C1C-1696-404B-99BC-BB1E341A9FC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6B284-FDFA-42D3-A706-F101C0E83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44C1C-1696-404B-99BC-BB1E341A9FC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6B284-FDFA-42D3-A706-F101C0E83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44C1C-1696-404B-99BC-BB1E341A9FC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6B284-FDFA-42D3-A706-F101C0E83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44C1C-1696-404B-99BC-BB1E341A9FC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6B284-FDFA-42D3-A706-F101C0E83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44C1C-1696-404B-99BC-BB1E341A9FC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6B284-FDFA-42D3-A706-F101C0E83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44C1C-1696-404B-99BC-BB1E341A9FC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6B284-FDFA-42D3-A706-F101C0E83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44C1C-1696-404B-99BC-BB1E341A9FC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6B284-FDFA-42D3-A706-F101C0E83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44C1C-1696-404B-99BC-BB1E341A9FC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6B284-FDFA-42D3-A706-F101C0E83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44C1C-1696-404B-99BC-BB1E341A9FC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6B284-FDFA-42D3-A706-F101C0E83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44C1C-1696-404B-99BC-BB1E341A9FC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6B284-FDFA-42D3-A706-F101C0E83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44C1C-1696-404B-99BC-BB1E341A9FC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B6B284-FDFA-42D3-A706-F101C0E83E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4044C1C-1696-404B-99BC-BB1E341A9FC5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FB6B284-FDFA-42D3-A706-F101C0E83E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iny </a:t>
            </a:r>
            <a:r>
              <a:rPr lang="en-US" dirty="0">
                <a:latin typeface="Arial" pitchFamily="34" charset="0"/>
                <a:cs typeface="Arial" pitchFamily="34" charset="0"/>
              </a:rPr>
              <a:t>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ouse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Marcia Morrison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House layout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 l="3604" t="1487" r="2703" b="3346"/>
          <a:stretch>
            <a:fillRect/>
          </a:stretch>
        </p:blipFill>
        <p:spPr bwMode="auto">
          <a:xfrm>
            <a:off x="6629400" y="685800"/>
            <a:ext cx="1981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 l="1985" t="3888" r="2756" b="6682"/>
          <a:stretch>
            <a:fillRect/>
          </a:stretch>
        </p:blipFill>
        <p:spPr bwMode="auto">
          <a:xfrm>
            <a:off x="533400" y="2286000"/>
            <a:ext cx="3962400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print"/>
          <a:srcRect l="6299" t="3089" r="8661" b="8880"/>
          <a:stretch>
            <a:fillRect/>
          </a:stretch>
        </p:blipFill>
        <p:spPr bwMode="auto">
          <a:xfrm>
            <a:off x="4495800" y="685800"/>
            <a:ext cx="2057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648200" y="2743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Loft area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1800" y="2743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Main floor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Design situation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Dimensions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Footprint: 19’x8’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Ceiling height: 6’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Loft Height: 3’-8”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Front porch-7.5’x 3’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3 windows on each side with one large on the end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Loft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Pitched roof</a:t>
            </a:r>
          </a:p>
          <a:p>
            <a:pPr>
              <a:buNone/>
            </a:pPr>
            <a:endParaRPr lang="en-US" dirty="0">
              <a:latin typeface="Flux Architect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Design problems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Very small space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Want multipurpose areas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7 different areas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Lots of windows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Want to fit a queen bed in bedroom- 6’x 6’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Room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Main </a:t>
            </a:r>
            <a:r>
              <a:rPr lang="en-US" dirty="0"/>
              <a:t>Room: </a:t>
            </a:r>
            <a:r>
              <a:rPr lang="en-US" dirty="0" smtClean="0"/>
              <a:t>Place where </a:t>
            </a:r>
            <a:r>
              <a:rPr lang="en-US" dirty="0"/>
              <a:t>people relax </a:t>
            </a:r>
            <a:r>
              <a:rPr lang="en-US" dirty="0" smtClean="0"/>
              <a:t>and entertain</a:t>
            </a:r>
            <a:endParaRPr lang="en-US" dirty="0"/>
          </a:p>
          <a:p>
            <a:r>
              <a:rPr lang="en-US" dirty="0"/>
              <a:t>and entertain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Kitchenette: Smaller version of a kitchen, </a:t>
            </a:r>
            <a:r>
              <a:rPr lang="en-US" dirty="0" smtClean="0"/>
              <a:t>used to prepare meals.</a:t>
            </a:r>
            <a:endParaRPr lang="en-US" dirty="0"/>
          </a:p>
          <a:p>
            <a:r>
              <a:rPr lang="en-US" dirty="0"/>
              <a:t>Eating Area: Place where people eat their meals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Seating </a:t>
            </a:r>
            <a:r>
              <a:rPr lang="en-US" dirty="0" smtClean="0"/>
              <a:t>Area: Where </a:t>
            </a:r>
            <a:r>
              <a:rPr lang="en-US" dirty="0"/>
              <a:t>people relax, read, watch </a:t>
            </a:r>
            <a:r>
              <a:rPr lang="en-US" dirty="0" err="1" smtClean="0"/>
              <a:t>tv</a:t>
            </a:r>
            <a:endParaRPr lang="en-US" dirty="0"/>
          </a:p>
          <a:p>
            <a:r>
              <a:rPr lang="en-US" dirty="0"/>
              <a:t>Closet Area: Use of </a:t>
            </a:r>
            <a:r>
              <a:rPr lang="en-US" dirty="0" smtClean="0"/>
              <a:t>storage </a:t>
            </a:r>
            <a:r>
              <a:rPr lang="en-US" dirty="0"/>
              <a:t>for clothing and items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Bathroom: Contains toilet, sink and shower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Bedroom: </a:t>
            </a:r>
            <a:r>
              <a:rPr lang="en-US" dirty="0" smtClean="0"/>
              <a:t>Where people sleep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15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inspiration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hometrendsdecor.com/wp-content/uploads/2012/08/Bedroom-Lof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066800"/>
            <a:ext cx="5991225" cy="4048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Multi-Use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open floor plans to allow spaces to be used for multiple functions.  </a:t>
            </a:r>
          </a:p>
          <a:p>
            <a:r>
              <a:rPr lang="en-US" dirty="0" smtClean="0"/>
              <a:t>If separate sections are needed, use furniture to separate them.  </a:t>
            </a:r>
            <a:endParaRPr lang="en-US" dirty="0"/>
          </a:p>
        </p:txBody>
      </p:sp>
      <p:pic>
        <p:nvPicPr>
          <p:cNvPr id="1026" name="Picture 2" descr="http://betterdecoratingbible.com/wp-content/uploads/2011/08/better-decorating-bible-blog-interior-style-ideas-multifuntional-multipurpose-rooms-joining-together-living-room-dining-room-kitche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28"/>
          <a:stretch/>
        </p:blipFill>
        <p:spPr bwMode="auto">
          <a:xfrm>
            <a:off x="3733799" y="2362200"/>
            <a:ext cx="4608803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53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Architectural elements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 descr="http://tinyhouseblog.com/wp-content/uploads/2012/08/lusby-tiny-house-interior-pictur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"/>
            <a:ext cx="3281415" cy="21717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28956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Add shelving to large open walls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Pinn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619991"/>
            <a:ext cx="1784423" cy="237814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499198" y="299814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Use loft floor as extra storage for kitchen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http://smallhousebliss.files.wordpress.com/2012/09/new-avenue-homes-karens-cottage-living-to-kitchen-via-smallhousebliss.jpg?w=533&amp;h=8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62958" y="2895600"/>
            <a:ext cx="1787662" cy="267519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125125" y="4247054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Use of beams and columns to look larger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Non-architectural elements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http://www.motherearthliving.com/%7E/media/Images/MEL/Editorial/Blogs/Your%20Natural%20Home/Tiny%20House%20Innermost%20House%20An%20Off-Grid%20Cabin%20in%20California/Innermost-House-living-ro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72860"/>
            <a:ext cx="3508592" cy="234315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267200" y="12192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Simple chairs for living room/ main room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http://www.tinyhousetalk.com/wp-content/uploads/dan-louche-tiny-home-builders-tiny-living-house-interi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199" y="2590800"/>
            <a:ext cx="3859735" cy="2129287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211496" y="40386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Put kitchen near so that sink can work for both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</TotalTime>
  <Words>218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Tiny House</vt:lpstr>
      <vt:lpstr>House layout</vt:lpstr>
      <vt:lpstr>Design situation</vt:lpstr>
      <vt:lpstr>Design problems</vt:lpstr>
      <vt:lpstr>Room Purpose</vt:lpstr>
      <vt:lpstr>inspiration</vt:lpstr>
      <vt:lpstr>Multi-Use Spaces</vt:lpstr>
      <vt:lpstr>Architectural elements</vt:lpstr>
      <vt:lpstr>Non-architectural elements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Little house</dc:title>
  <dc:creator>Marcia</dc:creator>
  <cp:lastModifiedBy>Dorliska</cp:lastModifiedBy>
  <cp:revision>10</cp:revision>
  <dcterms:created xsi:type="dcterms:W3CDTF">2013-03-21T02:21:22Z</dcterms:created>
  <dcterms:modified xsi:type="dcterms:W3CDTF">2013-03-21T16:44:25Z</dcterms:modified>
</cp:coreProperties>
</file>