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11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01C010-B194-4492-B608-3E137EA5275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5AB50B-A778-4CCC-B6A3-8EDA6B35696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xonpublish.com/_clients/m-and-s/images/mto-curtain-swatches/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76200"/>
            <a:ext cx="2763744" cy="1438275"/>
          </a:xfrm>
          <a:prstGeom prst="rect">
            <a:avLst/>
          </a:prstGeom>
          <a:noFill/>
        </p:spPr>
      </p:pic>
      <p:pic>
        <p:nvPicPr>
          <p:cNvPr id="1028" name="Picture 4" descr="http://images.vita-interiors.com/content/swatch_1297089480_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819899" y="1028702"/>
            <a:ext cx="1447802" cy="2743200"/>
          </a:xfrm>
          <a:prstGeom prst="rect">
            <a:avLst/>
          </a:prstGeom>
          <a:noFill/>
        </p:spPr>
      </p:pic>
      <p:pic>
        <p:nvPicPr>
          <p:cNvPr id="1030" name="Picture 6" descr="http://s7d5.scene7.com/is/image/SerenaandLily/WPPR4-05-S_HERO?$thumbRow227x$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05200"/>
            <a:ext cx="2743200" cy="1447800"/>
          </a:xfrm>
          <a:prstGeom prst="rect">
            <a:avLst/>
          </a:prstGeom>
          <a:noFill/>
        </p:spPr>
      </p:pic>
      <p:pic>
        <p:nvPicPr>
          <p:cNvPr id="1032" name="Picture 8" descr="http://www.countrylaneupholstery.com/images/swatch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6858001" y="4648200"/>
            <a:ext cx="1447800" cy="2819401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lum bright="-10000"/>
          </a:blip>
          <a:srcRect/>
          <a:stretch>
            <a:fillRect/>
          </a:stretch>
        </p:blipFill>
        <p:spPr bwMode="auto">
          <a:xfrm rot="16200000">
            <a:off x="873919" y="1473993"/>
            <a:ext cx="4205287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038600" y="304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Pleated Curtain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001000" y="1295400"/>
            <a:ext cx="745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Wood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53200" y="3124200"/>
            <a:ext cx="238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Herringbone Wallpaper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43600" y="4964668"/>
            <a:ext cx="747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Fabric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4203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Living Room Texture Perspective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3200400" y="5105400"/>
            <a:ext cx="53251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Wood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038600"/>
            <a:ext cx="10743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Pleated Curtain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3886200"/>
            <a:ext cx="106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Herringbone Wallpaper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19400" y="4495800"/>
            <a:ext cx="5357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Fabric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16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Rachael</dc:creator>
  <cp:lastModifiedBy>Rachael</cp:lastModifiedBy>
  <cp:revision>1</cp:revision>
  <dcterms:created xsi:type="dcterms:W3CDTF">2014-10-28T23:57:12Z</dcterms:created>
  <dcterms:modified xsi:type="dcterms:W3CDTF">2014-10-29T00:39:09Z</dcterms:modified>
</cp:coreProperties>
</file>