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69" r:id="rId4"/>
    <p:sldId id="257" r:id="rId5"/>
    <p:sldId id="258" r:id="rId6"/>
    <p:sldId id="260" r:id="rId7"/>
    <p:sldId id="261" r:id="rId8"/>
    <p:sldId id="259" r:id="rId9"/>
    <p:sldId id="262" r:id="rId10"/>
    <p:sldId id="263" r:id="rId11"/>
    <p:sldId id="264" r:id="rId12"/>
    <p:sldId id="265" r:id="rId13"/>
    <p:sldId id="266" r:id="rId14"/>
    <p:sldId id="267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D2D1CB5B-1606-4AF5-9DF8-2DF727A2FFE7}" type="datetimeFigureOut">
              <a:rPr lang="en-US" smtClean="0"/>
              <a:t>3/21/2013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D5990816-642E-4698-933C-9E24BC56CE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1CB5B-1606-4AF5-9DF8-2DF727A2FFE7}" type="datetimeFigureOut">
              <a:rPr lang="en-US" smtClean="0"/>
              <a:t>3/21/2013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90816-642E-4698-933C-9E24BC56CE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1CB5B-1606-4AF5-9DF8-2DF727A2FFE7}" type="datetimeFigureOut">
              <a:rPr lang="en-US" smtClean="0"/>
              <a:t>3/21/2013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90816-642E-4698-933C-9E24BC56CE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D2D1CB5B-1606-4AF5-9DF8-2DF727A2FFE7}" type="datetimeFigureOut">
              <a:rPr lang="en-US" smtClean="0"/>
              <a:t>3/21/2013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90816-642E-4698-933C-9E24BC56CE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D2D1CB5B-1606-4AF5-9DF8-2DF727A2FFE7}" type="datetimeFigureOut">
              <a:rPr lang="en-US" smtClean="0"/>
              <a:t>3/21/2013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D5990816-642E-4698-933C-9E24BC56CE98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D2D1CB5B-1606-4AF5-9DF8-2DF727A2FFE7}" type="datetimeFigureOut">
              <a:rPr lang="en-US" smtClean="0"/>
              <a:t>3/21/2013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D5990816-642E-4698-933C-9E24BC56CE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D2D1CB5B-1606-4AF5-9DF8-2DF727A2FFE7}" type="datetimeFigureOut">
              <a:rPr lang="en-US" smtClean="0"/>
              <a:t>3/21/2013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D5990816-642E-4698-933C-9E24BC56CE9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1CB5B-1606-4AF5-9DF8-2DF727A2FFE7}" type="datetimeFigureOut">
              <a:rPr lang="en-US" smtClean="0"/>
              <a:t>3/21/2013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90816-642E-4698-933C-9E24BC56CE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D2D1CB5B-1606-4AF5-9DF8-2DF727A2FFE7}" type="datetimeFigureOut">
              <a:rPr lang="en-US" smtClean="0"/>
              <a:t>3/21/2013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D5990816-642E-4698-933C-9E24BC56CE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D2D1CB5B-1606-4AF5-9DF8-2DF727A2FFE7}" type="datetimeFigureOut">
              <a:rPr lang="en-US" smtClean="0"/>
              <a:t>3/21/2013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D5990816-642E-4698-933C-9E24BC56CE9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D2D1CB5B-1606-4AF5-9DF8-2DF727A2FFE7}" type="datetimeFigureOut">
              <a:rPr lang="en-US" smtClean="0"/>
              <a:t>3/21/2013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D5990816-642E-4698-933C-9E24BC56CE9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D2D1CB5B-1606-4AF5-9DF8-2DF727A2FFE7}" type="datetimeFigureOut">
              <a:rPr lang="en-US" smtClean="0"/>
              <a:t>3/21/2013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D5990816-642E-4698-933C-9E24BC56CE98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hyperlink" Target="http://www.google.com/url?sa=i&amp;rct=j&amp;q=&amp;esrc=s&amp;frm=1&amp;source=images&amp;cd=&amp;cad=rja&amp;docid=wwRmlmcoStyJZM&amp;tbnid=yeCryoV-3B46SM:&amp;ved=0CAUQjRw&amp;url=http%3A%2F%2Fwww.tinyhousedesign.com%2F2012%2F05%2F14%2Ftall-mans-tiny-house-for-sale%2Ftall-mans-tiny-house-bathroom%2F&amp;ei=x0JLUaTlNoreyQHYsIHYBg&amp;bvm=bv.44158598,d.aWc&amp;psig=AFQjCNFXHj6rOAPldHbMkcni68hY36lGAw&amp;ust=1363972951178889" TargetMode="Externa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google.com/url?sa=i&amp;rct=j&amp;q=&amp;esrc=s&amp;frm=1&amp;source=images&amp;cd=&amp;cad=rja&amp;docid=j8KKHGo_3YCzYM&amp;tbnid=dFJmf7HWu2sZkM:&amp;ved=0CAUQjRw&amp;url=http%3A%2F%2Fwww.bungalowtogo.com%2Fmedia-gallery%2Fdetail%2F231%2F751&amp;ei=KkVLUYTtOsiFywH3qYD4CA&amp;bvm=bv.44158598,d.aWc&amp;psig=AFQjCNEfv2hVwRRWCpQ8bXiwgQUECxW1DQ&amp;ust=1363973764388761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29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google.com/url?sa=i&amp;rct=j&amp;q=&amp;esrc=s&amp;frm=1&amp;source=images&amp;cd=&amp;cad=rja&amp;docid=4ADV9ZqUQtzsvM&amp;tbnid=p2Cd9QmhzP7-yM:&amp;ved=0CAUQjRw&amp;url=http%3A%2F%2Fwww.houzz.com%2Fphotos%2F483116%2FNature-Inspired-Basement-Family-Room-contemporary-family-room-other-metro&amp;ei=9VNLUaXMNIfa2QXDh4GACQ&amp;bvm=bv.44158598,d.b2I&amp;psig=AFQjCNFABuIq2_SU81UZ8hCQrtsVFkilbg&amp;ust=1363977465771364" TargetMode="External"/><Relationship Id="rId5" Type="http://schemas.openxmlformats.org/officeDocument/2006/relationships/image" Target="../media/image28.jpeg"/><Relationship Id="rId4" Type="http://schemas.openxmlformats.org/officeDocument/2006/relationships/hyperlink" Target="http://www.google.com/url?sa=i&amp;rct=j&amp;q=&amp;esrc=s&amp;frm=1&amp;source=images&amp;cd=&amp;cad=rja&amp;docid=ATLshb4l8OyifM&amp;tbnid=QnWLrW6sApGk5M:&amp;ved=0CAUQjRw&amp;url=http%3A%2F%2Fserbagunamarine.com%2Fpeacock-themed-bedroom-decorating-ideas-imagesforfree-org.html&amp;ei=slNLUcKsHcWp2gWGm4HIBQ&amp;bvm=bv.44158598,d.b2I&amp;psig=AFQjCNFABuIq2_SU81UZ8hCQrtsVFkilbg&amp;ust=1363977465771364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0"/>
            <a:ext cx="7772400" cy="1470025"/>
          </a:xfrm>
        </p:spPr>
        <p:txBody>
          <a:bodyPr>
            <a:normAutofit/>
          </a:bodyPr>
          <a:lstStyle/>
          <a:p>
            <a:r>
              <a:rPr lang="en-US" sz="7200" b="1" dirty="0" smtClean="0">
                <a:latin typeface="Bernard MT Condensed" pitchFamily="18" charset="0"/>
              </a:rPr>
              <a:t>TINY HOUSE</a:t>
            </a:r>
            <a:endParaRPr lang="en-US" sz="7200" b="1" dirty="0">
              <a:latin typeface="Bernard MT Condensed" pitchFamily="18" charset="0"/>
            </a:endParaRPr>
          </a:p>
        </p:txBody>
      </p:sp>
      <p:pic>
        <p:nvPicPr>
          <p:cNvPr id="1028" name="Picture 4" descr="https://encrypted-tbn1.gstatic.com/images?q=tbn:ANd9GcS27mPpZ6N6EBi2Qoe7UbNyVoCUgkt_JLt9Gshc1LGztjxBbQw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764321"/>
            <a:ext cx="5353050" cy="4941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237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447800" y="609600"/>
            <a:ext cx="8229600" cy="1399032"/>
          </a:xfrm>
        </p:spPr>
        <p:txBody>
          <a:bodyPr>
            <a:normAutofit/>
          </a:bodyPr>
          <a:lstStyle/>
          <a:p>
            <a:pPr algn="ctr"/>
            <a:r>
              <a:rPr lang="en-US" sz="7200" b="1" dirty="0" smtClean="0">
                <a:latin typeface="Bernard MT Condensed" pitchFamily="18" charset="0"/>
              </a:rPr>
              <a:t>Eating Area </a:t>
            </a:r>
            <a:endParaRPr lang="en-US" sz="7200" b="1" dirty="0">
              <a:latin typeface="Bernard MT Condensed" pitchFamily="18" charset="0"/>
            </a:endParaRPr>
          </a:p>
        </p:txBody>
      </p:sp>
      <p:pic>
        <p:nvPicPr>
          <p:cNvPr id="6146" name="Picture 2" descr="C:\Users\Public\Pictures\tiny house 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262" y="1693758"/>
            <a:ext cx="3233738" cy="4859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Public\Pictures\tiny house 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14600"/>
            <a:ext cx="4756834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075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9354" y="914400"/>
            <a:ext cx="8229600" cy="1399032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 smtClean="0">
                <a:latin typeface="Bernard MT Condensed" pitchFamily="18" charset="0"/>
              </a:rPr>
              <a:t>Seating Area </a:t>
            </a:r>
            <a:endParaRPr lang="en-US" sz="6600" b="1" dirty="0">
              <a:latin typeface="Bernard MT Condensed" pitchFamily="18" charset="0"/>
            </a:endParaRPr>
          </a:p>
        </p:txBody>
      </p:sp>
      <p:pic>
        <p:nvPicPr>
          <p:cNvPr id="7170" name="Picture 2" descr="C:\Users\Public\Pictures\tiny house 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3401"/>
            <a:ext cx="3248892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Public\Pictures\tiny house 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722" y="3109912"/>
            <a:ext cx="4837677" cy="3367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Public\Pictures\tiny house 1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633787"/>
            <a:ext cx="3861153" cy="2843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822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810768"/>
            <a:ext cx="8229600" cy="1399032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 smtClean="0">
                <a:latin typeface="Bernard MT Condensed" pitchFamily="18" charset="0"/>
              </a:rPr>
              <a:t>Bathroom</a:t>
            </a:r>
            <a:endParaRPr lang="en-US" sz="6600" b="1" dirty="0">
              <a:latin typeface="Bernard MT Condensed" pitchFamily="18" charset="0"/>
            </a:endParaRPr>
          </a:p>
        </p:txBody>
      </p:sp>
      <p:pic>
        <p:nvPicPr>
          <p:cNvPr id="8194" name="Picture 2" descr="C:\Users\Public\Pictures\tiny house 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320" y="3810000"/>
            <a:ext cx="2800959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encrypted-tbn3.gstatic.com/images?q=tbn:ANd9GcRuiOu1WfdPhkWriy7QBhp8vZC5bwLGRib921T6EIgEvWGNQ4kUM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20" y="4002058"/>
            <a:ext cx="2279480" cy="2551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s://encrypted-tbn1.gstatic.com/images?q=tbn:ANd9GcQYvaf4194cdKHf8kRLoph3v4fKoCz7GU9H51eDxzNazXNpn8_J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514600"/>
            <a:ext cx="278892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://www.tinyhousedesign.com/wp-content/uploads/2012/05/Tall-Mans-Tiny-House-Bathroom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90524"/>
            <a:ext cx="2675098" cy="334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374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7368"/>
            <a:ext cx="8229600" cy="1399032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 smtClean="0">
                <a:latin typeface="Bernard MT Condensed" pitchFamily="18" charset="0"/>
              </a:rPr>
              <a:t>Closet/shelving</a:t>
            </a:r>
            <a:endParaRPr lang="en-US" sz="6600" b="1" dirty="0">
              <a:latin typeface="Bernard MT Condensed" pitchFamily="18" charset="0"/>
            </a:endParaRPr>
          </a:p>
        </p:txBody>
      </p:sp>
      <p:pic>
        <p:nvPicPr>
          <p:cNvPr id="9218" name="Picture 2" descr="http://www.bungalowtogo.com/sites/bungalowtogo.drupalgardens.com/files/styles/media_gallery_large/public/14%20Towhee%20Tiny%20House%20by%20Bungalow%20to%20Go%20Cedar%20Lined%20Closet.jpg?itok=KjL-qOuN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184" y="1676403"/>
            <a:ext cx="3181216" cy="5029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encrypted-tbn1.gstatic.com/images?q=tbn:ANd9GcRlekuQ6rqLUJLCJTGurPj8NjvJu4sNXXOV3HBEfDlryOQ6PfJ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2" y="1752600"/>
            <a:ext cx="3809998" cy="4952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https://encrypted-tbn3.gstatic.com/images?q=tbn:ANd9GcSFIlL9R-oaP1ap9nk0lL63AP1-OzH4tlIyoKWCI-wFuiEKYnA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" y="1676402"/>
            <a:ext cx="1671638" cy="5029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63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752600" y="990600"/>
            <a:ext cx="8229600" cy="1399032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 smtClean="0">
                <a:latin typeface="Bernard MT Condensed" pitchFamily="18" charset="0"/>
              </a:rPr>
              <a:t>Bedroom </a:t>
            </a:r>
            <a:endParaRPr lang="en-US" sz="6600" b="1" dirty="0">
              <a:latin typeface="Bernard MT Condensed" pitchFamily="18" charset="0"/>
            </a:endParaRPr>
          </a:p>
        </p:txBody>
      </p:sp>
      <p:pic>
        <p:nvPicPr>
          <p:cNvPr id="10242" name="Picture 2" descr="C:\Users\Public\Pictures\tiny house 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114800"/>
            <a:ext cx="2743200" cy="2378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Public\Pictures\tiny house 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812" y="762000"/>
            <a:ext cx="3819388" cy="2870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Public\Pictures\tiny house 1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971800"/>
            <a:ext cx="4648200" cy="3288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626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67942"/>
            <a:ext cx="8229600" cy="1399032"/>
          </a:xfrm>
        </p:spPr>
        <p:txBody>
          <a:bodyPr>
            <a:normAutofit/>
          </a:bodyPr>
          <a:lstStyle/>
          <a:p>
            <a:r>
              <a:rPr lang="en-US" sz="2200" b="1" dirty="0" smtClean="0"/>
              <a:t>Natural, light, clean</a:t>
            </a:r>
            <a:br>
              <a:rPr lang="en-US" sz="2200" b="1" dirty="0" smtClean="0"/>
            </a:br>
            <a:r>
              <a:rPr lang="en-US" sz="2200" b="1" dirty="0" smtClean="0"/>
              <a:t>&gt; since they like nature</a:t>
            </a:r>
            <a:br>
              <a:rPr lang="en-US" sz="2200" b="1" dirty="0" smtClean="0"/>
            </a:br>
            <a:r>
              <a:rPr lang="en-US" sz="2200" b="1" dirty="0" smtClean="0"/>
              <a:t>&gt; Urban Chic</a:t>
            </a:r>
            <a:endParaRPr lang="en-US" sz="2200" b="1" dirty="0"/>
          </a:p>
        </p:txBody>
      </p:sp>
      <p:pic>
        <p:nvPicPr>
          <p:cNvPr id="11266" name="Picture 2" descr="https://encrypted-tbn2.gstatic.com/images?q=tbn:ANd9GcRFz0CD3shx2NWNrucWQU0a4nZq8TaLkDwuykH5Ek61uy3iGtvJ_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47800"/>
            <a:ext cx="2538846" cy="1843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s://encrypted-tbn2.gstatic.com/images?q=tbn:ANd9GcQQ-TpvRVGGG2NGWNYxAs-G98iz6Tw9I5ZRQtAq6WTkffUXQEcuk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7" y="3478234"/>
            <a:ext cx="4260273" cy="3336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://www.imagesforfree.org/wp-content/uploads/2011/12/nature-inspired-living-rooms-ideas-1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53731"/>
            <a:ext cx="4491758" cy="3368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http://st.houzz.com/simgs/17c13d0b0f1c7379_4-3497/contemporary-family-room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581400"/>
            <a:ext cx="4679067" cy="3233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346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BY: Katie </a:t>
            </a:r>
            <a:r>
              <a:rPr lang="en-US" dirty="0" err="1" smtClean="0"/>
              <a:t>Kaywood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89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Why do people like Tiny homes?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Can save money</a:t>
            </a:r>
          </a:p>
          <a:p>
            <a:r>
              <a:rPr lang="en-US" sz="3600" dirty="0" smtClean="0"/>
              <a:t>Energy efficient</a:t>
            </a:r>
          </a:p>
          <a:p>
            <a:r>
              <a:rPr lang="en-US" sz="3600" dirty="0" smtClean="0"/>
              <a:t>A secret getaway, place to relax</a:t>
            </a:r>
          </a:p>
          <a:p>
            <a:r>
              <a:rPr lang="en-US" sz="3600" dirty="0" smtClean="0"/>
              <a:t>Space of your own (150 </a:t>
            </a:r>
            <a:r>
              <a:rPr lang="en-US" sz="3600" dirty="0" err="1" smtClean="0"/>
              <a:t>sq</a:t>
            </a:r>
            <a:r>
              <a:rPr lang="en-US" sz="3600" dirty="0" smtClean="0"/>
              <a:t> </a:t>
            </a:r>
            <a:r>
              <a:rPr lang="en-US" sz="3600" dirty="0" err="1" smtClean="0"/>
              <a:t>ft</a:t>
            </a:r>
            <a:r>
              <a:rPr lang="en-US" sz="3600" dirty="0" smtClean="0"/>
              <a:t>)</a:t>
            </a:r>
          </a:p>
          <a:p>
            <a:r>
              <a:rPr lang="en-US" sz="3600" dirty="0" smtClean="0"/>
              <a:t>Can be portable (on wheels)</a:t>
            </a:r>
          </a:p>
          <a:p>
            <a:r>
              <a:rPr lang="en-US" sz="3600" dirty="0" smtClean="0"/>
              <a:t>Can put them almost anywhere!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63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Bernard MT Condensed" pitchFamily="18" charset="0"/>
              </a:rPr>
              <a:t>Versatility on architectural and non-architectural 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572000"/>
          </a:xfrm>
        </p:spPr>
        <p:txBody>
          <a:bodyPr/>
          <a:lstStyle/>
          <a:p>
            <a:r>
              <a:rPr lang="en-US" sz="3200" dirty="0" smtClean="0"/>
              <a:t>They save space, open up the rooms</a:t>
            </a:r>
          </a:p>
          <a:p>
            <a:r>
              <a:rPr lang="en-US" sz="3200" dirty="0" smtClean="0"/>
              <a:t>Save money $$</a:t>
            </a:r>
          </a:p>
          <a:p>
            <a:r>
              <a:rPr lang="en-US" sz="3200" dirty="0" smtClean="0"/>
              <a:t>Keep things organized/ less cluttered</a:t>
            </a:r>
          </a:p>
          <a:p>
            <a:r>
              <a:rPr lang="en-US" sz="3200" dirty="0" smtClean="0"/>
              <a:t>Makes good use of the area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26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81000"/>
            <a:ext cx="8534400" cy="19351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b="1" dirty="0">
                <a:latin typeface="Bernard MT Condensed" pitchFamily="18" charset="0"/>
              </a:rPr>
              <a:t>Versatility on architectural and non-architectural elements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2050" name="Picture 2" descr="https://encrypted-tbn2.gstatic.com/images?q=tbn:ANd9GcQYYGSeoqS9BlZt_Bg51rvgX-_NTabhsGQ-Tv0zr9wjRCNHrCd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91" y="1676400"/>
            <a:ext cx="2703368" cy="2164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encrypted-tbn2.gstatic.com/images?q=tbn:ANd9GcSyo4ffmwAifqPdKsIzviq46co00a7DEw5QbejKanYiExTGKO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002119"/>
            <a:ext cx="2751859" cy="2551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encrypted-tbn2.gstatic.com/images?q=tbn:ANd9GcSUU6VnOKoIrEx4udBnrRfpBhqOCVXrGUrzi6pEo_d_uJS77kK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1" y="1676400"/>
            <a:ext cx="2459492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encrypted-tbn3.gstatic.com/images?q=tbn:ANd9GcSFIlL9R-oaP1ap9nk0lL63AP1-OzH4tlIyoKWCI-wFuiEKYnA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676401"/>
            <a:ext cx="27432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encrypted-tbn1.gstatic.com/images?q=tbn:ANd9GcQcIK72pHagW3S-Sw95Shc6DHJiSPqMXmwi-9wyg-owRHNQWV-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916518"/>
            <a:ext cx="2459493" cy="1636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825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762000"/>
            <a:ext cx="8229600" cy="241069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4900" b="1" dirty="0">
                <a:latin typeface="Bernard MT Condensed" pitchFamily="18" charset="0"/>
              </a:rPr>
              <a:t>How to make a room into a multipurpose use space?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3074" name="Picture 2" descr="C:\Users\Public\Pictures\tiny house 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86031"/>
            <a:ext cx="4497204" cy="3109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Public\Pictures\tiny house 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572000"/>
            <a:ext cx="1653777" cy="2205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Public\Pictures\tiny house 1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664074"/>
            <a:ext cx="2347282" cy="2035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Public\Pictures\tiny house 1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734" y="1371600"/>
            <a:ext cx="4256066" cy="3038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Public\Pictures\tiny house 1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613709"/>
            <a:ext cx="2190750" cy="208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Public\Pictures\tiny house 18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664074"/>
            <a:ext cx="1923816" cy="2041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993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2294"/>
            <a:ext cx="8382000" cy="1866106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4900" b="1" dirty="0">
                <a:latin typeface="Bernard MT Condensed" pitchFamily="18" charset="0"/>
              </a:rPr>
              <a:t>How non-architectural elements can be used in multipurpose way?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124200" y="2831068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Refer to slide #2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34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39903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/>
            </a:r>
            <a:br>
              <a:rPr lang="en-US" dirty="0"/>
            </a:br>
            <a:r>
              <a:rPr lang="en-US" sz="4900" b="1" dirty="0">
                <a:latin typeface="Bernard MT Condensed" pitchFamily="18" charset="0"/>
              </a:rPr>
              <a:t/>
            </a:r>
            <a:br>
              <a:rPr lang="en-US" sz="4900" b="1" dirty="0">
                <a:latin typeface="Bernard MT Condensed" pitchFamily="18" charset="0"/>
              </a:rPr>
            </a:br>
            <a:r>
              <a:rPr lang="en-US" sz="4900" b="1" dirty="0">
                <a:latin typeface="Bernard MT Condensed" pitchFamily="18" charset="0"/>
              </a:rPr>
              <a:t>What are these spaces? What are their functions? </a:t>
            </a:r>
            <a:br>
              <a:rPr lang="en-US" sz="4900" b="1" dirty="0">
                <a:latin typeface="Bernard MT Condensed" pitchFamily="18" charset="0"/>
              </a:rPr>
            </a:br>
            <a:endParaRPr lang="en-US" sz="4900" b="1" dirty="0">
              <a:latin typeface="Bernard MT Condensed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2133600"/>
            <a:ext cx="807720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</a:t>
            </a:r>
            <a:r>
              <a:rPr lang="en-US" sz="3200" b="1" dirty="0"/>
              <a:t>Main room </a:t>
            </a:r>
            <a:r>
              <a:rPr lang="en-US" sz="3200" dirty="0" smtClean="0"/>
              <a:t>– place to relax, watch T.V.</a:t>
            </a:r>
            <a:endParaRPr lang="en-US" sz="3200" dirty="0"/>
          </a:p>
          <a:p>
            <a:r>
              <a:rPr lang="en-US" sz="3200" dirty="0"/>
              <a:t></a:t>
            </a:r>
            <a:r>
              <a:rPr lang="en-US" sz="3200" b="1" dirty="0" smtClean="0"/>
              <a:t>Kitchenette</a:t>
            </a:r>
            <a:r>
              <a:rPr lang="en-US" sz="3200" dirty="0" smtClean="0"/>
              <a:t> – place to cook </a:t>
            </a:r>
            <a:endParaRPr lang="en-US" sz="3200" dirty="0"/>
          </a:p>
          <a:p>
            <a:r>
              <a:rPr lang="en-US" sz="3200" dirty="0"/>
              <a:t></a:t>
            </a:r>
            <a:r>
              <a:rPr lang="en-US" sz="3200" b="1" dirty="0"/>
              <a:t>Eating area </a:t>
            </a:r>
            <a:r>
              <a:rPr lang="en-US" sz="3200" dirty="0" smtClean="0"/>
              <a:t>– an area to enjoy your meals and socialize</a:t>
            </a:r>
            <a:endParaRPr lang="en-US" sz="3200" dirty="0"/>
          </a:p>
          <a:p>
            <a:r>
              <a:rPr lang="en-US" sz="3200" dirty="0"/>
              <a:t></a:t>
            </a:r>
            <a:r>
              <a:rPr lang="en-US" sz="3200" b="1" dirty="0"/>
              <a:t>Seating area </a:t>
            </a:r>
            <a:r>
              <a:rPr lang="en-US" sz="3200" dirty="0" smtClean="0"/>
              <a:t>– office area/place to read etc.</a:t>
            </a:r>
            <a:endParaRPr lang="en-US" sz="3200" dirty="0"/>
          </a:p>
          <a:p>
            <a:r>
              <a:rPr lang="en-US" sz="3200" dirty="0"/>
              <a:t></a:t>
            </a:r>
            <a:r>
              <a:rPr lang="en-US" sz="3200" b="1" dirty="0"/>
              <a:t>Bathroom </a:t>
            </a:r>
            <a:r>
              <a:rPr lang="en-US" sz="3200" dirty="0" smtClean="0"/>
              <a:t>– Good hygiene! </a:t>
            </a:r>
            <a:r>
              <a:rPr lang="en-US" sz="3200" dirty="0" smtClean="0">
                <a:sym typeface="Wingdings" pitchFamily="2" charset="2"/>
              </a:rPr>
              <a:t> </a:t>
            </a:r>
            <a:endParaRPr lang="en-US" sz="3200" dirty="0"/>
          </a:p>
          <a:p>
            <a:r>
              <a:rPr lang="en-US" sz="3200" dirty="0"/>
              <a:t></a:t>
            </a:r>
            <a:r>
              <a:rPr lang="en-US" sz="3200" b="1" dirty="0"/>
              <a:t>Closet area </a:t>
            </a:r>
            <a:r>
              <a:rPr lang="en-US" sz="3200" b="1" dirty="0" smtClean="0"/>
              <a:t>- </a:t>
            </a:r>
            <a:r>
              <a:rPr lang="en-US" sz="3200" dirty="0" smtClean="0"/>
              <a:t>storage</a:t>
            </a:r>
            <a:endParaRPr lang="en-US" sz="3200" dirty="0"/>
          </a:p>
          <a:p>
            <a:r>
              <a:rPr lang="en-US" sz="3200" dirty="0"/>
              <a:t></a:t>
            </a:r>
            <a:r>
              <a:rPr lang="en-US" sz="3200" b="1" dirty="0"/>
              <a:t>Bedroom</a:t>
            </a:r>
            <a:r>
              <a:rPr lang="en-US" sz="3200" dirty="0"/>
              <a:t> </a:t>
            </a:r>
            <a:r>
              <a:rPr lang="en-US" sz="3200" dirty="0" smtClean="0"/>
              <a:t>– place to relax and sleep</a:t>
            </a:r>
            <a:endParaRPr lang="en-US" sz="3200" dirty="0"/>
          </a:p>
          <a:p>
            <a:pPr marL="285750" indent="-285750">
              <a:buFont typeface="Arial" pitchFamily="34" charset="0"/>
              <a:buChar char="•"/>
            </a:pPr>
            <a:endParaRPr lang="en-US" sz="2200" dirty="0">
              <a:latin typeface="Bernard MT Condense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8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457200"/>
            <a:ext cx="8153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ernard MT Condensed" pitchFamily="18" charset="0"/>
              </a:rPr>
              <a:t>Main Room </a:t>
            </a:r>
            <a:endParaRPr lang="en-US" sz="6000" dirty="0">
              <a:solidFill>
                <a:schemeClr val="accent2">
                  <a:lumMod val="60000"/>
                  <a:lumOff val="40000"/>
                </a:schemeClr>
              </a:solidFill>
              <a:latin typeface="Bernard MT Condensed" pitchFamily="18" charset="0"/>
            </a:endParaRPr>
          </a:p>
        </p:txBody>
      </p:sp>
      <p:pic>
        <p:nvPicPr>
          <p:cNvPr id="4099" name="Picture 3" descr="C:\Users\Public\Pictures\tiny house 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117" y="1676400"/>
            <a:ext cx="3303883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Public\Pictures\tiny house 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00200"/>
            <a:ext cx="4191001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Public\Pictures\tiny house 1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962400"/>
            <a:ext cx="4331116" cy="2652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199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828800" y="1420368"/>
            <a:ext cx="8229600" cy="1399032"/>
          </a:xfrm>
        </p:spPr>
        <p:txBody>
          <a:bodyPr>
            <a:normAutofit/>
          </a:bodyPr>
          <a:lstStyle/>
          <a:p>
            <a:pPr algn="ctr"/>
            <a:r>
              <a:rPr lang="en-US" sz="7200" b="1" dirty="0" smtClean="0">
                <a:latin typeface="Bernard MT Condensed" pitchFamily="18" charset="0"/>
              </a:rPr>
              <a:t>Kitchenette</a:t>
            </a:r>
            <a:endParaRPr lang="en-US" sz="7200" b="1" dirty="0">
              <a:latin typeface="Bernard MT Condensed" pitchFamily="18" charset="0"/>
            </a:endParaRPr>
          </a:p>
        </p:txBody>
      </p:sp>
      <p:pic>
        <p:nvPicPr>
          <p:cNvPr id="5123" name="Picture 3" descr="C:\Users\Public\Pictures\tiny house 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414713"/>
            <a:ext cx="4735972" cy="321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Public\Pictures\tiny house 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81000"/>
            <a:ext cx="3600450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607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128</TotalTime>
  <Words>156</Words>
  <Application>Microsoft Office PowerPoint</Application>
  <PresentationFormat>On-screen Show (4:3)</PresentationFormat>
  <Paragraphs>34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Verve</vt:lpstr>
      <vt:lpstr>TINY HOUSE</vt:lpstr>
      <vt:lpstr>Why do people like Tiny homes?</vt:lpstr>
      <vt:lpstr>Versatility on architectural and non-architectural elements</vt:lpstr>
      <vt:lpstr>  Versatility on architectural and non-architectural elements  </vt:lpstr>
      <vt:lpstr>  How to make a room into a multipurpose use space?  </vt:lpstr>
      <vt:lpstr>  How non-architectural elements can be used in multipurpose way?  </vt:lpstr>
      <vt:lpstr>  What are these spaces? What are their functions?  </vt:lpstr>
      <vt:lpstr>PowerPoint Presentation</vt:lpstr>
      <vt:lpstr>Kitchenette</vt:lpstr>
      <vt:lpstr>Eating Area </vt:lpstr>
      <vt:lpstr>Seating Area </vt:lpstr>
      <vt:lpstr>Bathroom</vt:lpstr>
      <vt:lpstr>Closet/shelving</vt:lpstr>
      <vt:lpstr>Bedroom </vt:lpstr>
      <vt:lpstr>Natural, light, clean &gt; since they like nature &gt; Urban Chic</vt:lpstr>
      <vt:lpstr>BY: Katie Kaywood 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TINY HOUSE</dc:title>
  <dc:creator>Katie</dc:creator>
  <cp:lastModifiedBy>Katie</cp:lastModifiedBy>
  <cp:revision>11</cp:revision>
  <dcterms:created xsi:type="dcterms:W3CDTF">2013-03-21T16:38:31Z</dcterms:created>
  <dcterms:modified xsi:type="dcterms:W3CDTF">2013-03-21T18:47:02Z</dcterms:modified>
</cp:coreProperties>
</file>