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B21-59BE-435C-A6AC-D37BFCE12B6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DB3-E6BD-4A1B-89AF-1A8276869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B21-59BE-435C-A6AC-D37BFCE12B6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DB3-E6BD-4A1B-89AF-1A8276869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B21-59BE-435C-A6AC-D37BFCE12B6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DB3-E6BD-4A1B-89AF-1A8276869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2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B21-59BE-435C-A6AC-D37BFCE12B6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DB3-E6BD-4A1B-89AF-1A8276869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2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B21-59BE-435C-A6AC-D37BFCE12B6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DB3-E6BD-4A1B-89AF-1A8276869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6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B21-59BE-435C-A6AC-D37BFCE12B6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DB3-E6BD-4A1B-89AF-1A8276869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0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B21-59BE-435C-A6AC-D37BFCE12B6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DB3-E6BD-4A1B-89AF-1A8276869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8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B21-59BE-435C-A6AC-D37BFCE12B6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DB3-E6BD-4A1B-89AF-1A8276869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0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B21-59BE-435C-A6AC-D37BFCE12B6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DB3-E6BD-4A1B-89AF-1A8276869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7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B21-59BE-435C-A6AC-D37BFCE12B6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DB3-E6BD-4A1B-89AF-1A8276869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3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0B21-59BE-435C-A6AC-D37BFCE12B6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C9DB3-E6BD-4A1B-89AF-1A8276869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90B21-59BE-435C-A6AC-D37BFCE12B6F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C9DB3-E6BD-4A1B-89AF-1A8276869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8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90775" y="623887"/>
            <a:ext cx="7410450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18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Illinois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Lim</dc:creator>
  <cp:lastModifiedBy>Lee Lim</cp:lastModifiedBy>
  <cp:revision>1</cp:revision>
  <dcterms:created xsi:type="dcterms:W3CDTF">2017-04-13T16:28:53Z</dcterms:created>
  <dcterms:modified xsi:type="dcterms:W3CDTF">2017-04-13T16:29:13Z</dcterms:modified>
</cp:coreProperties>
</file>