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3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175E-DBA1-0649-9170-11C1C6B8EA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44B4-8B31-4E4B-8C13-C32CDCAA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0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FCS 246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668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Stephanie </a:t>
            </a:r>
            <a:r>
              <a:rPr lang="en-US" dirty="0"/>
              <a:t>S</a:t>
            </a:r>
            <a:r>
              <a:rPr lang="en-US" dirty="0" smtClean="0"/>
              <a:t>auder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0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502" r="68598" b="46071"/>
          <a:stretch/>
        </p:blipFill>
        <p:spPr>
          <a:xfrm>
            <a:off x="457200" y="1600201"/>
            <a:ext cx="1675559" cy="1676900"/>
          </a:xfrm>
        </p:spPr>
      </p:pic>
      <p:sp>
        <p:nvSpPr>
          <p:cNvPr id="5" name="TextBox 4"/>
          <p:cNvSpPr txBox="1"/>
          <p:nvPr/>
        </p:nvSpPr>
        <p:spPr>
          <a:xfrm>
            <a:off x="2273262" y="235198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Grass cloth on </a:t>
            </a:r>
            <a:r>
              <a:rPr lang="en-US" dirty="0" err="1" smtClean="0"/>
              <a:t>tv</a:t>
            </a:r>
            <a:r>
              <a:rPr lang="en-US" dirty="0" smtClean="0"/>
              <a:t> cabinet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9955" t="11889" b="65705"/>
          <a:stretch/>
        </p:blipFill>
        <p:spPr>
          <a:xfrm>
            <a:off x="457200" y="3496620"/>
            <a:ext cx="2317747" cy="1943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8757" y="42806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Pendant light </a:t>
            </a:r>
            <a:endParaRPr lang="en-US" dirty="0"/>
          </a:p>
        </p:txBody>
      </p:sp>
      <p:pic>
        <p:nvPicPr>
          <p:cNvPr id="10" name="Picture 9" descr="Screen Shot 2014-10-20 at 10.09.2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1" r="26645" b="3345"/>
          <a:stretch/>
        </p:blipFill>
        <p:spPr>
          <a:xfrm>
            <a:off x="5124269" y="3496620"/>
            <a:ext cx="1776862" cy="1708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9859" y="4437414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Wallpaper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269" y="1623373"/>
            <a:ext cx="1776862" cy="1575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1190" y="2536653"/>
            <a:ext cx="184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Textile for Pillows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53 2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8161" y="-208541"/>
            <a:ext cx="6050844" cy="78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16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FCS 246</vt:lpstr>
      <vt:lpstr>Textures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FCS 246</dc:title>
  <dc:creator>Stephanie Sauder</dc:creator>
  <cp:lastModifiedBy>Lim, Lee</cp:lastModifiedBy>
  <cp:revision>9</cp:revision>
  <dcterms:created xsi:type="dcterms:W3CDTF">2014-10-21T02:56:52Z</dcterms:created>
  <dcterms:modified xsi:type="dcterms:W3CDTF">2014-10-29T14:55:39Z</dcterms:modified>
</cp:coreProperties>
</file>