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29,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4" y="282738"/>
            <a:ext cx="5943600" cy="3963670"/>
          </a:xfrm>
          <a:prstGeom prst="rect">
            <a:avLst/>
          </a:prstGeom>
        </p:spPr>
      </p:pic>
      <p:pic>
        <p:nvPicPr>
          <p:cNvPr id="3" name="Picture 2" descr="Macintosh HD:Users:Alexandra:Desktop:Screen Shot 2014-10-24 at 12.40.31 PM.pn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0" t="4445" r="8413" b="6110"/>
          <a:stretch/>
        </p:blipFill>
        <p:spPr bwMode="auto">
          <a:xfrm>
            <a:off x="6230889" y="282738"/>
            <a:ext cx="137414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Box 8"/>
          <p:cNvSpPr txBox="1"/>
          <p:nvPr/>
        </p:nvSpPr>
        <p:spPr>
          <a:xfrm>
            <a:off x="7583322" y="282738"/>
            <a:ext cx="1371600" cy="1028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Chunky </a:t>
            </a:r>
            <a:r>
              <a:rPr lang="en-US" sz="1200" dirty="0">
                <a:effectLst/>
                <a:ea typeface="ＭＳ 明朝"/>
                <a:cs typeface="Times New Roman"/>
              </a:rPr>
              <a:t>Braided Twist Rug in Charcoal (Restoration Hardware)</a:t>
            </a:r>
          </a:p>
        </p:txBody>
      </p:sp>
      <p:pic>
        <p:nvPicPr>
          <p:cNvPr id="5" name="Picture 4" descr="Macintosh HD:Users:Alexandra:Desktop:Screen Shot 2014-10-24 at 12.42.33 PM.pn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/>
          <a:stretch/>
        </p:blipFill>
        <p:spPr bwMode="auto">
          <a:xfrm>
            <a:off x="6225057" y="2336550"/>
            <a:ext cx="135826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9"/>
          <p:cNvSpPr txBox="1"/>
          <p:nvPr/>
        </p:nvSpPr>
        <p:spPr>
          <a:xfrm>
            <a:off x="7556298" y="2336550"/>
            <a:ext cx="13716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Garden </a:t>
            </a:r>
            <a:r>
              <a:rPr lang="en-US" sz="1200" dirty="0">
                <a:effectLst/>
                <a:ea typeface="ＭＳ 明朝"/>
                <a:cs typeface="Times New Roman"/>
              </a:rPr>
              <a:t>Wallpaper in White/Mint (Karla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Bruitt</a:t>
            </a:r>
            <a:r>
              <a:rPr lang="en-US" sz="1200" dirty="0">
                <a:effectLst/>
                <a:ea typeface="ＭＳ 明朝"/>
                <a:cs typeface="Times New Roman"/>
              </a:rPr>
              <a:t>)</a:t>
            </a:r>
          </a:p>
        </p:txBody>
      </p:sp>
      <p:pic>
        <p:nvPicPr>
          <p:cNvPr id="7" name="Picture 6" descr="Macintosh HD:Users:Alexandra:Desktop:Screen Shot 2014-10-24 at 11.58.20 AM.pn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7" t="19445" r="9243" b="5797"/>
          <a:stretch/>
        </p:blipFill>
        <p:spPr bwMode="auto">
          <a:xfrm>
            <a:off x="108854" y="4393950"/>
            <a:ext cx="1524000" cy="1367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Macintosh HD:Users:Alexandra:Desktop:Screen Shot 2014-10-24 at 11.59.23 AM.png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" t="4233" r="3696" b="8466"/>
          <a:stretch/>
        </p:blipFill>
        <p:spPr bwMode="auto">
          <a:xfrm>
            <a:off x="1922442" y="4389505"/>
            <a:ext cx="1496060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 Box 10"/>
          <p:cNvSpPr txBox="1"/>
          <p:nvPr/>
        </p:nvSpPr>
        <p:spPr>
          <a:xfrm>
            <a:off x="108854" y="5739941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Bluestone </a:t>
            </a:r>
            <a:r>
              <a:rPr lang="en-US" sz="1200" dirty="0">
                <a:effectLst/>
                <a:ea typeface="ＭＳ 明朝"/>
                <a:cs typeface="Times New Roman"/>
              </a:rPr>
              <a:t>Parsons Side Table (Restoration Hardware)</a:t>
            </a:r>
          </a:p>
        </p:txBody>
      </p:sp>
      <p:sp>
        <p:nvSpPr>
          <p:cNvPr id="10" name="Text Box 11"/>
          <p:cNvSpPr txBox="1"/>
          <p:nvPr/>
        </p:nvSpPr>
        <p:spPr>
          <a:xfrm>
            <a:off x="1932602" y="5730876"/>
            <a:ext cx="1485900" cy="1600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Bluestone </a:t>
            </a:r>
            <a:r>
              <a:rPr lang="en-US" sz="1200" dirty="0">
                <a:effectLst/>
                <a:ea typeface="ＭＳ 明朝"/>
                <a:cs typeface="Times New Roman"/>
              </a:rPr>
              <a:t>Parsons Coffee Table (Restoration Hardware)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5398" y="4925634"/>
            <a:ext cx="47290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Living Room Perspective </a:t>
            </a:r>
          </a:p>
          <a:p>
            <a:pPr algn="ctr"/>
            <a:r>
              <a:rPr lang="en-US" sz="2800" smtClean="0"/>
              <a:t>with </a:t>
            </a:r>
            <a:r>
              <a:rPr lang="en-US" sz="2800" smtClean="0"/>
              <a:t>Texture </a:t>
            </a:r>
            <a:r>
              <a:rPr lang="en-US" sz="2800" dirty="0" smtClean="0"/>
              <a:t>Samples</a:t>
            </a:r>
          </a:p>
          <a:p>
            <a:pPr algn="ctr"/>
            <a:r>
              <a:rPr lang="en-US" dirty="0" smtClean="0"/>
              <a:t>Alexandra Ferrara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04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</TotalTime>
  <Words>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Essential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Ferrara</dc:creator>
  <cp:lastModifiedBy>Lim, Lee</cp:lastModifiedBy>
  <cp:revision>2</cp:revision>
  <dcterms:created xsi:type="dcterms:W3CDTF">2014-10-29T01:39:57Z</dcterms:created>
  <dcterms:modified xsi:type="dcterms:W3CDTF">2014-10-29T14:48:34Z</dcterms:modified>
</cp:coreProperties>
</file>